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901" r:id="rId1"/>
    <p:sldMasterId id="2147484287" r:id="rId2"/>
    <p:sldMasterId id="2147485519" r:id="rId3"/>
    <p:sldMasterId id="2147485718" r:id="rId4"/>
    <p:sldMasterId id="2147486306" r:id="rId5"/>
  </p:sldMasterIdLst>
  <p:notesMasterIdLst>
    <p:notesMasterId r:id="rId90"/>
  </p:notesMasterIdLst>
  <p:sldIdLst>
    <p:sldId id="510" r:id="rId6"/>
    <p:sldId id="714" r:id="rId7"/>
    <p:sldId id="716" r:id="rId8"/>
    <p:sldId id="692" r:id="rId9"/>
    <p:sldId id="682" r:id="rId10"/>
    <p:sldId id="675" r:id="rId11"/>
    <p:sldId id="683" r:id="rId12"/>
    <p:sldId id="680" r:id="rId13"/>
    <p:sldId id="781" r:id="rId14"/>
    <p:sldId id="690" r:id="rId15"/>
    <p:sldId id="685" r:id="rId16"/>
    <p:sldId id="414" r:id="rId17"/>
    <p:sldId id="415" r:id="rId18"/>
    <p:sldId id="416" r:id="rId19"/>
    <p:sldId id="417" r:id="rId20"/>
    <p:sldId id="691" r:id="rId21"/>
    <p:sldId id="689" r:id="rId22"/>
    <p:sldId id="715" r:id="rId23"/>
    <p:sldId id="717" r:id="rId24"/>
    <p:sldId id="747" r:id="rId25"/>
    <p:sldId id="777" r:id="rId26"/>
    <p:sldId id="718" r:id="rId27"/>
    <p:sldId id="778" r:id="rId28"/>
    <p:sldId id="753" r:id="rId29"/>
    <p:sldId id="719" r:id="rId30"/>
    <p:sldId id="745" r:id="rId31"/>
    <p:sldId id="720" r:id="rId32"/>
    <p:sldId id="721" r:id="rId33"/>
    <p:sldId id="755" r:id="rId34"/>
    <p:sldId id="722" r:id="rId35"/>
    <p:sldId id="723" r:id="rId36"/>
    <p:sldId id="756" r:id="rId37"/>
    <p:sldId id="724" r:id="rId38"/>
    <p:sldId id="725" r:id="rId39"/>
    <p:sldId id="743" r:id="rId40"/>
    <p:sldId id="758" r:id="rId41"/>
    <p:sldId id="757" r:id="rId42"/>
    <p:sldId id="744" r:id="rId43"/>
    <p:sldId id="759" r:id="rId44"/>
    <p:sldId id="726" r:id="rId45"/>
    <p:sldId id="727" r:id="rId46"/>
    <p:sldId id="728" r:id="rId47"/>
    <p:sldId id="760" r:id="rId48"/>
    <p:sldId id="761" r:id="rId49"/>
    <p:sldId id="763" r:id="rId50"/>
    <p:sldId id="762" r:id="rId51"/>
    <p:sldId id="782" r:id="rId52"/>
    <p:sldId id="418" r:id="rId53"/>
    <p:sldId id="419" r:id="rId54"/>
    <p:sldId id="420" r:id="rId55"/>
    <p:sldId id="421" r:id="rId56"/>
    <p:sldId id="770" r:id="rId57"/>
    <p:sldId id="771" r:id="rId58"/>
    <p:sldId id="772" r:id="rId59"/>
    <p:sldId id="773" r:id="rId60"/>
    <p:sldId id="774" r:id="rId61"/>
    <p:sldId id="732" r:id="rId62"/>
    <p:sldId id="766" r:id="rId63"/>
    <p:sldId id="767" r:id="rId64"/>
    <p:sldId id="768" r:id="rId65"/>
    <p:sldId id="769" r:id="rId66"/>
    <p:sldId id="678" r:id="rId67"/>
    <p:sldId id="783" r:id="rId68"/>
    <p:sldId id="784" r:id="rId69"/>
    <p:sldId id="708" r:id="rId70"/>
    <p:sldId id="751" r:id="rId71"/>
    <p:sldId id="733" r:id="rId72"/>
    <p:sldId id="748" r:id="rId73"/>
    <p:sldId id="707" r:id="rId74"/>
    <p:sldId id="749" r:id="rId75"/>
    <p:sldId id="710" r:id="rId76"/>
    <p:sldId id="750" r:id="rId77"/>
    <p:sldId id="705" r:id="rId78"/>
    <p:sldId id="422" r:id="rId79"/>
    <p:sldId id="423" r:id="rId80"/>
    <p:sldId id="677" r:id="rId81"/>
    <p:sldId id="681" r:id="rId82"/>
    <p:sldId id="740" r:id="rId83"/>
    <p:sldId id="704" r:id="rId84"/>
    <p:sldId id="684" r:id="rId85"/>
    <p:sldId id="686" r:id="rId86"/>
    <p:sldId id="679" r:id="rId87"/>
    <p:sldId id="610" r:id="rId88"/>
    <p:sldId id="780" r:id="rId89"/>
  </p:sldIdLst>
  <p:sldSz cx="9144000" cy="6858000" type="screen4x3"/>
  <p:notesSz cx="6858000" cy="9144000"/>
  <p:defaultTextStyle>
    <a:defPPr>
      <a:defRPr lang="en-US"/>
    </a:defPPr>
    <a:lvl1pPr algn="ctr" rtl="0" eaLnBrk="0" fontAlgn="base" hangingPunct="0">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7200" algn="ctr" rtl="0" eaLnBrk="0" fontAlgn="base" hangingPunct="0">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ctr" rtl="0" eaLnBrk="0" fontAlgn="base" hangingPunct="0">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ctr" rtl="0" eaLnBrk="0" fontAlgn="base" hangingPunct="0">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ctr" rtl="0" eaLnBrk="0" fontAlgn="base" hangingPunct="0">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76FB"/>
    <a:srgbClr val="5F5F5F"/>
    <a:srgbClr val="FFFF66"/>
    <a:srgbClr val="F8F8F8"/>
    <a:srgbClr val="6600CC"/>
    <a:srgbClr val="9900CC"/>
    <a:srgbClr val="FFFF99"/>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31348"/>
    <p:restoredTop sz="94249" autoAdjust="0"/>
  </p:normalViewPr>
  <p:slideViewPr>
    <p:cSldViewPr>
      <p:cViewPr>
        <p:scale>
          <a:sx n="86" d="100"/>
          <a:sy n="86" d="100"/>
        </p:scale>
        <p:origin x="1936" y="1104"/>
      </p:cViewPr>
      <p:guideLst>
        <p:guide orient="horz" pos="2160"/>
        <p:guide pos="2880"/>
      </p:guideLst>
    </p:cSldViewPr>
  </p:slideViewPr>
  <p:outlineViewPr>
    <p:cViewPr>
      <p:scale>
        <a:sx n="33" d="100"/>
        <a:sy n="33" d="100"/>
      </p:scale>
      <p:origin x="0" y="12656"/>
    </p:cViewPr>
  </p:outlineViewPr>
  <p:notesTextViewPr>
    <p:cViewPr>
      <p:scale>
        <a:sx n="100" d="100"/>
        <a:sy n="100" d="100"/>
      </p:scale>
      <p:origin x="0" y="0"/>
    </p:cViewPr>
  </p:notesTextViewPr>
  <p:sorterViewPr>
    <p:cViewPr varScale="1">
      <p:scale>
        <a:sx n="1" d="1"/>
        <a:sy n="1" d="1"/>
      </p:scale>
      <p:origin x="0" y="0"/>
    </p:cViewPr>
  </p:sorterViewPr>
  <p:notesViewPr>
    <p:cSldViewPr>
      <p:cViewPr varScale="1">
        <p:scale>
          <a:sx n="42" d="100"/>
          <a:sy n="42" d="100"/>
        </p:scale>
        <p:origin x="-1502" y="-6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5" Type="http://schemas.openxmlformats.org/officeDocument/2006/relationships/slideMaster" Target="slideMasters/slideMaster5.xml"/><Relationship Id="rId90" Type="http://schemas.openxmlformats.org/officeDocument/2006/relationships/notesMaster" Target="notesMasters/notesMaster1.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slide" Target="slides/slide80.xml"/><Relationship Id="rId93"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viewProps" Target="viewProps.xml"/><Relationship Id="rId2" Type="http://schemas.openxmlformats.org/officeDocument/2006/relationships/slideMaster" Target="slideMasters/slideMaster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349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a:ea typeface="+mn-ea"/>
                <a:cs typeface="+mn-cs"/>
              </a:defRPr>
            </a:lvl1pPr>
          </a:lstStyle>
          <a:p>
            <a:pPr>
              <a:defRPr/>
            </a:pPr>
            <a:endParaRPr lang="en-US"/>
          </a:p>
        </p:txBody>
      </p:sp>
      <p:sp>
        <p:nvSpPr>
          <p:cNvPr id="63491"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ea typeface="+mn-ea"/>
                <a:cs typeface="+mn-cs"/>
              </a:defRPr>
            </a:lvl1pPr>
          </a:lstStyle>
          <a:p>
            <a:pPr>
              <a:defRPr/>
            </a:pPr>
            <a:endParaRPr lang="en-US"/>
          </a:p>
        </p:txBody>
      </p:sp>
      <p:sp>
        <p:nvSpPr>
          <p:cNvPr id="5427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63493"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3494"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a:ea typeface="+mn-ea"/>
                <a:cs typeface="+mn-cs"/>
              </a:defRPr>
            </a:lvl1pPr>
          </a:lstStyle>
          <a:p>
            <a:pPr>
              <a:defRPr/>
            </a:pPr>
            <a:endParaRPr lang="en-US"/>
          </a:p>
        </p:txBody>
      </p:sp>
      <p:sp>
        <p:nvSpPr>
          <p:cNvPr id="63495"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80CB69F7-1FBA-B14A-9D85-54906544209F}" type="slidenum">
              <a:rPr lang="en-US"/>
              <a:pPr>
                <a:defRPr/>
              </a:pPr>
              <a:t>‹#›</a:t>
            </a:fld>
            <a:endParaRPr lang="en-US"/>
          </a:p>
        </p:txBody>
      </p:sp>
    </p:spTree>
    <p:extLst>
      <p:ext uri="{BB962C8B-B14F-4D97-AF65-F5344CB8AC3E}">
        <p14:creationId xmlns:p14="http://schemas.microsoft.com/office/powerpoint/2010/main" val="335665413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ＭＳ Ｐゴシック" charset="0"/>
        <a:cs typeface="Geneva" charset="0"/>
      </a:defRPr>
    </a:lvl1pPr>
    <a:lvl2pPr marL="457200" algn="l" rtl="0" eaLnBrk="0" fontAlgn="base" hangingPunct="0">
      <a:spcBef>
        <a:spcPct val="30000"/>
      </a:spcBef>
      <a:spcAft>
        <a:spcPct val="0"/>
      </a:spcAft>
      <a:defRPr sz="1200" kern="1200">
        <a:solidFill>
          <a:schemeClr val="tx1"/>
        </a:solidFill>
        <a:latin typeface="Times New Roman" charset="0"/>
        <a:ea typeface="Geneva" charset="-128"/>
        <a:cs typeface="Geneva" charset="0"/>
      </a:defRPr>
    </a:lvl2pPr>
    <a:lvl3pPr marL="914400" algn="l" rtl="0" eaLnBrk="0" fontAlgn="base" hangingPunct="0">
      <a:spcBef>
        <a:spcPct val="30000"/>
      </a:spcBef>
      <a:spcAft>
        <a:spcPct val="0"/>
      </a:spcAft>
      <a:defRPr sz="1200" kern="1200">
        <a:solidFill>
          <a:schemeClr val="tx1"/>
        </a:solidFill>
        <a:latin typeface="Times New Roman" charset="0"/>
        <a:ea typeface="Geneva" charset="-128"/>
        <a:cs typeface="Geneva" charset="0"/>
      </a:defRPr>
    </a:lvl3pPr>
    <a:lvl4pPr marL="1371600" algn="l" rtl="0" eaLnBrk="0" fontAlgn="base" hangingPunct="0">
      <a:spcBef>
        <a:spcPct val="30000"/>
      </a:spcBef>
      <a:spcAft>
        <a:spcPct val="0"/>
      </a:spcAft>
      <a:defRPr sz="1200" kern="1200">
        <a:solidFill>
          <a:schemeClr val="tx1"/>
        </a:solidFill>
        <a:latin typeface="Times New Roman" charset="0"/>
        <a:ea typeface="Geneva" charset="-128"/>
        <a:cs typeface="Geneva" charset="0"/>
      </a:defRPr>
    </a:lvl4pPr>
    <a:lvl5pPr marL="1828800" algn="l" rtl="0" eaLnBrk="0" fontAlgn="base" hangingPunct="0">
      <a:spcBef>
        <a:spcPct val="30000"/>
      </a:spcBef>
      <a:spcAft>
        <a:spcPct val="0"/>
      </a:spcAft>
      <a:defRPr sz="1200" kern="1200">
        <a:solidFill>
          <a:schemeClr val="tx1"/>
        </a:solidFill>
        <a:latin typeface="Times New Roman" charset="0"/>
        <a:ea typeface="Geneva" charset="-128"/>
        <a:cs typeface="Geneva"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20A151E0-8FE2-6940-83B0-A1203116EA09}" type="slidenum">
              <a:rPr lang="en-GB" sz="1200">
                <a:solidFill>
                  <a:srgbClr val="FFFFFF"/>
                </a:solidFill>
                <a:latin typeface="Comic Sans MS" charset="0"/>
              </a:rPr>
              <a:pPr/>
              <a:t>1</a:t>
            </a:fld>
            <a:endParaRPr lang="en-GB" sz="1200">
              <a:solidFill>
                <a:srgbClr val="FFFFFF"/>
              </a:solidFill>
              <a:latin typeface="Comic Sans MS"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AD7FA42-96CE-AC44-A544-8111D9AB7FE7}" type="slidenum">
              <a:rPr lang="en-GB" sz="1200">
                <a:solidFill>
                  <a:srgbClr val="FFFFFF"/>
                </a:solidFill>
                <a:latin typeface="Comic Sans MS" charset="0"/>
              </a:rPr>
              <a:pPr/>
              <a:t>10</a:t>
            </a:fld>
            <a:endParaRPr lang="en-GB" sz="1200">
              <a:solidFill>
                <a:srgbClr val="FFFFFF"/>
              </a:solidFill>
              <a:latin typeface="Comic Sans MS" charset="0"/>
            </a:endParaRPr>
          </a:p>
        </p:txBody>
      </p:sp>
      <p:sp>
        <p:nvSpPr>
          <p:cNvPr id="74754" name="Rectangle 1026"/>
          <p:cNvSpPr>
            <a:spLocks noGrp="1" noRot="1" noChangeAspect="1" noChangeArrowheads="1"/>
          </p:cNvSpPr>
          <p:nvPr>
            <p:ph type="sldImg"/>
          </p:nvPr>
        </p:nvSpPr>
        <p:spPr>
          <a:solidFill>
            <a:srgbClr val="FFFFFF"/>
          </a:solidFill>
          <a:ln/>
        </p:spPr>
      </p:sp>
      <p:sp>
        <p:nvSpPr>
          <p:cNvPr id="7475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507F5CB-D6CE-4D4B-BA4B-DA2A0927E157}" type="slidenum">
              <a:rPr lang="en-GB" sz="1200">
                <a:solidFill>
                  <a:srgbClr val="FFFFFF"/>
                </a:solidFill>
                <a:latin typeface="Comic Sans MS" charset="0"/>
              </a:rPr>
              <a:pPr/>
              <a:t>11</a:t>
            </a:fld>
            <a:endParaRPr lang="en-GB" sz="1200">
              <a:solidFill>
                <a:srgbClr val="FFFFFF"/>
              </a:solidFill>
              <a:latin typeface="Comic Sans MS" charset="0"/>
            </a:endParaRPr>
          </a:p>
        </p:txBody>
      </p:sp>
      <p:sp>
        <p:nvSpPr>
          <p:cNvPr id="76802" name="Rectangle 1026"/>
          <p:cNvSpPr>
            <a:spLocks noGrp="1" noRot="1" noChangeAspect="1" noChangeArrowheads="1"/>
          </p:cNvSpPr>
          <p:nvPr>
            <p:ph type="sldImg"/>
          </p:nvPr>
        </p:nvSpPr>
        <p:spPr>
          <a:solidFill>
            <a:srgbClr val="FFFFFF"/>
          </a:solidFill>
          <a:ln/>
        </p:spPr>
      </p:sp>
      <p:sp>
        <p:nvSpPr>
          <p:cNvPr id="7680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7D866A0-A029-C641-A094-E1B97DDD781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78850" name="Rectangle 1026"/>
          <p:cNvSpPr>
            <a:spLocks noGrp="1" noRot="1" noChangeAspect="1" noChangeArrowheads="1"/>
          </p:cNvSpPr>
          <p:nvPr>
            <p:ph type="sldImg"/>
          </p:nvPr>
        </p:nvSpPr>
        <p:spPr>
          <a:solidFill>
            <a:srgbClr val="FFFFFF"/>
          </a:solidFill>
          <a:ln/>
        </p:spPr>
      </p:sp>
      <p:sp>
        <p:nvSpPr>
          <p:cNvPr id="78851" name="Rectangle 1027"/>
          <p:cNvSpPr>
            <a:spLocks noGrp="1" noChangeArrowheads="1"/>
          </p:cNvSpPr>
          <p:nvPr>
            <p:ph type="body" idx="1"/>
          </p:nvPr>
        </p:nvSpPr>
        <p:spPr>
          <a:solidFill>
            <a:srgbClr val="FFFFFF"/>
          </a:solidFill>
          <a:ln>
            <a:solidFill>
              <a:srgbClr val="000000"/>
            </a:solidFill>
          </a:ln>
        </p:spPr>
        <p:txBody>
          <a:bodyPr/>
          <a:lstStyle/>
          <a:p>
            <a:endParaRPr lang="en-US" b="1"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He causes events at the flawless moment!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CC3A756-B6D5-6D4C-82E4-8063D093D50B}"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80898" name="Rectangle 1026"/>
          <p:cNvSpPr>
            <a:spLocks noGrp="1" noRot="1" noChangeAspect="1" noChangeArrowheads="1"/>
          </p:cNvSpPr>
          <p:nvPr>
            <p:ph type="sldImg"/>
          </p:nvPr>
        </p:nvSpPr>
        <p:spPr>
          <a:solidFill>
            <a:srgbClr val="FFFFFF"/>
          </a:solidFill>
          <a:ln/>
        </p:spPr>
      </p:sp>
      <p:sp>
        <p:nvSpPr>
          <p:cNvPr id="8089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198389B-7315-F543-9324-4ABB0AAD48A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82946" name="Rectangle 1026"/>
          <p:cNvSpPr>
            <a:spLocks noGrp="1" noRot="1" noChangeAspect="1" noChangeArrowheads="1"/>
          </p:cNvSpPr>
          <p:nvPr>
            <p:ph type="sldImg"/>
          </p:nvPr>
        </p:nvSpPr>
        <p:spPr>
          <a:solidFill>
            <a:srgbClr val="FFFFFF"/>
          </a:solidFill>
          <a:ln/>
        </p:spPr>
      </p:sp>
      <p:sp>
        <p:nvSpPr>
          <p:cNvPr id="8294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AB9DB47-3AF0-6B47-AE7E-07D58725A44D}"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84994" name="Rectangle 1026"/>
          <p:cNvSpPr>
            <a:spLocks noGrp="1" noRot="1" noChangeAspect="1" noChangeArrowheads="1"/>
          </p:cNvSpPr>
          <p:nvPr>
            <p:ph type="sldImg"/>
          </p:nvPr>
        </p:nvSpPr>
        <p:spPr>
          <a:solidFill>
            <a:srgbClr val="FFFFFF"/>
          </a:solidFill>
          <a:ln/>
        </p:spPr>
      </p:sp>
      <p:sp>
        <p:nvSpPr>
          <p:cNvPr id="8499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DB83B3B3-C0E4-A049-BEDE-0787B2399D81}" type="slidenum">
              <a:rPr lang="en-GB" sz="1200">
                <a:solidFill>
                  <a:srgbClr val="FFFFFF"/>
                </a:solidFill>
                <a:latin typeface="Comic Sans MS" charset="0"/>
              </a:rPr>
              <a:pPr/>
              <a:t>16</a:t>
            </a:fld>
            <a:endParaRPr lang="en-GB" sz="1200">
              <a:solidFill>
                <a:srgbClr val="FFFFFF"/>
              </a:solidFill>
              <a:latin typeface="Comic Sans MS" charset="0"/>
            </a:endParaRPr>
          </a:p>
        </p:txBody>
      </p:sp>
      <p:sp>
        <p:nvSpPr>
          <p:cNvPr id="87042" name="Rectangle 1026"/>
          <p:cNvSpPr>
            <a:spLocks noGrp="1" noRot="1" noChangeAspect="1" noChangeArrowheads="1"/>
          </p:cNvSpPr>
          <p:nvPr>
            <p:ph type="sldImg"/>
          </p:nvPr>
        </p:nvSpPr>
        <p:spPr>
          <a:solidFill>
            <a:srgbClr val="FFFFFF"/>
          </a:solidFill>
          <a:ln/>
        </p:spPr>
      </p:sp>
      <p:sp>
        <p:nvSpPr>
          <p:cNvPr id="8704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0F007BE1-ADF3-8F48-BC1A-EFDDCBCEDE93}" type="slidenum">
              <a:rPr lang="en-GB" sz="1200">
                <a:solidFill>
                  <a:srgbClr val="FFFFFF"/>
                </a:solidFill>
                <a:latin typeface="Comic Sans MS" charset="0"/>
              </a:rPr>
              <a:pPr/>
              <a:t>17</a:t>
            </a:fld>
            <a:endParaRPr lang="en-GB" sz="1200">
              <a:solidFill>
                <a:srgbClr val="FFFFFF"/>
              </a:solidFill>
              <a:latin typeface="Comic Sans MS" charset="0"/>
            </a:endParaRPr>
          </a:p>
        </p:txBody>
      </p:sp>
      <p:sp>
        <p:nvSpPr>
          <p:cNvPr id="89090" name="Rectangle 1026"/>
          <p:cNvSpPr>
            <a:spLocks noGrp="1" noRot="1" noChangeAspect="1" noChangeArrowheads="1"/>
          </p:cNvSpPr>
          <p:nvPr>
            <p:ph type="sldImg"/>
          </p:nvPr>
        </p:nvSpPr>
        <p:spPr>
          <a:solidFill>
            <a:srgbClr val="FFFFFF"/>
          </a:solidFill>
          <a:ln/>
        </p:spPr>
      </p:sp>
      <p:sp>
        <p:nvSpPr>
          <p:cNvPr id="89091"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DD156DBC-2EA2-FE4A-9B6F-BA7A4BD06147}" type="slidenum">
              <a:rPr lang="en-GB" sz="1200">
                <a:solidFill>
                  <a:srgbClr val="FFFFFF"/>
                </a:solidFill>
                <a:latin typeface="Comic Sans MS" charset="0"/>
              </a:rPr>
              <a:pPr/>
              <a:t>18</a:t>
            </a:fld>
            <a:endParaRPr lang="en-GB" sz="1200">
              <a:solidFill>
                <a:srgbClr val="FFFFFF"/>
              </a:solidFill>
              <a:latin typeface="Comic Sans MS" charset="0"/>
            </a:endParaRPr>
          </a:p>
        </p:txBody>
      </p:sp>
      <p:sp>
        <p:nvSpPr>
          <p:cNvPr id="91138" name="Rectangle 1026"/>
          <p:cNvSpPr>
            <a:spLocks noGrp="1" noRot="1" noChangeAspect="1" noChangeArrowheads="1"/>
          </p:cNvSpPr>
          <p:nvPr>
            <p:ph type="sldImg"/>
          </p:nvPr>
        </p:nvSpPr>
        <p:spPr>
          <a:solidFill>
            <a:srgbClr val="FFFFFF"/>
          </a:solidFill>
          <a:ln/>
        </p:spPr>
      </p:sp>
      <p:sp>
        <p:nvSpPr>
          <p:cNvPr id="9113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DF014EE-4D2B-E944-AD81-293347C22934}" type="slidenum">
              <a:rPr lang="en-US" sz="1200">
                <a:solidFill>
                  <a:srgbClr val="000000"/>
                </a:solidFill>
                <a:latin typeface="Arial" charset="0"/>
              </a:rPr>
              <a:pPr eaLnBrk="1" hangingPunct="1"/>
              <a:t>19</a:t>
            </a:fld>
            <a:endParaRPr lang="en-US" sz="1200">
              <a:solidFill>
                <a:srgbClr val="000000"/>
              </a:solidFill>
              <a:latin typeface="Arial" charset="0"/>
            </a:endParaRPr>
          </a:p>
        </p:txBody>
      </p:sp>
      <p:sp>
        <p:nvSpPr>
          <p:cNvPr id="93186" name="Rectangle 2"/>
          <p:cNvSpPr>
            <a:spLocks noGrp="1" noRot="1" noChangeAspect="1" noChangeArrowheads="1" noTextEdit="1"/>
          </p:cNvSpPr>
          <p:nvPr>
            <p:ph type="sldImg"/>
          </p:nvPr>
        </p:nvSpPr>
        <p:spPr>
          <a:ln/>
        </p:spPr>
      </p:sp>
      <p:sp>
        <p:nvSpPr>
          <p:cNvPr id="9318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DD9C3B46-D54F-844F-81BB-0BE26CD0991E}" type="slidenum">
              <a:rPr lang="en-GB" sz="1200">
                <a:solidFill>
                  <a:srgbClr val="FFFFFF"/>
                </a:solidFill>
                <a:latin typeface="Comic Sans MS" charset="0"/>
              </a:rPr>
              <a:pPr/>
              <a:t>2</a:t>
            </a:fld>
            <a:endParaRPr lang="en-GB" sz="1200">
              <a:solidFill>
                <a:srgbClr val="FFFFFF"/>
              </a:solidFill>
              <a:latin typeface="Comic Sans MS" charset="0"/>
            </a:endParaRPr>
          </a:p>
        </p:txBody>
      </p:sp>
      <p:sp>
        <p:nvSpPr>
          <p:cNvPr id="58370" name="Rectangle 1026"/>
          <p:cNvSpPr>
            <a:spLocks noGrp="1" noRot="1" noChangeAspect="1" noChangeArrowheads="1"/>
          </p:cNvSpPr>
          <p:nvPr>
            <p:ph type="sldImg"/>
          </p:nvPr>
        </p:nvSpPr>
        <p:spPr>
          <a:solidFill>
            <a:srgbClr val="FFFFFF"/>
          </a:solidFill>
          <a:ln/>
        </p:spPr>
      </p:sp>
      <p:sp>
        <p:nvSpPr>
          <p:cNvPr id="58371" name="Rectangle 1027"/>
          <p:cNvSpPr>
            <a:spLocks noGrp="1" noChangeArrowheads="1"/>
          </p:cNvSpPr>
          <p:nvPr>
            <p:ph type="body" idx="1"/>
          </p:nvPr>
        </p:nvSpPr>
        <p:spPr>
          <a:solidFill>
            <a:srgbClr val="FFFFFF"/>
          </a:solidFill>
          <a:ln>
            <a:solidFill>
              <a:srgbClr val="000000"/>
            </a:solidFill>
          </a:ln>
        </p:spPr>
        <p:txBody>
          <a:bodyPr/>
          <a:lstStyle/>
          <a:p>
            <a:r>
              <a:rPr lang="en-US"/>
              <a:t>Newser reports that 29-year-old “Maarten de Jonge is a lucky man—two times over. The Dutch cyclist had a ticket for not only [the 17 July 2014] doomed Malaysia Airlines Flight 17, but also the still-missing Malaysia Airlines Flight 370. Both times, ABC News reports, de Jonge changed his flight at the last minute… Like the rest of us, he lives ignorant of his time to die.  I wonder if he’s thinking about this now!</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9A42078C-B678-B049-9D32-DFBFA5B2925C}" type="slidenum">
              <a:rPr lang="en-GB" sz="1200">
                <a:solidFill>
                  <a:srgbClr val="FFFFFF"/>
                </a:solidFill>
                <a:latin typeface="Comic Sans MS" charset="0"/>
              </a:rPr>
              <a:pPr/>
              <a:t>20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ED1031C3-38CC-5D47-9706-E1E387BDC8DE}" type="slidenum">
              <a:rPr lang="en-GB" sz="1200">
                <a:solidFill>
                  <a:srgbClr val="FFFFFF"/>
                </a:solidFill>
                <a:latin typeface="Comic Sans MS" charset="0"/>
              </a:rPr>
              <a:pPr/>
              <a:t>21</a:t>
            </a:fld>
            <a:endParaRPr lang="en-GB" sz="1200">
              <a:solidFill>
                <a:srgbClr val="FFFFFF"/>
              </a:solidFill>
              <a:latin typeface="Comic Sans MS" charset="0"/>
            </a:endParaRPr>
          </a:p>
        </p:txBody>
      </p:sp>
      <p:sp>
        <p:nvSpPr>
          <p:cNvPr id="97282" name="Rectangle 1026"/>
          <p:cNvSpPr>
            <a:spLocks noGrp="1" noRot="1" noChangeAspect="1" noChangeArrowheads="1"/>
          </p:cNvSpPr>
          <p:nvPr>
            <p:ph type="sldImg"/>
          </p:nvPr>
        </p:nvSpPr>
        <p:spPr>
          <a:solidFill>
            <a:srgbClr val="FFFFFF"/>
          </a:solidFill>
          <a:ln/>
        </p:spPr>
      </p:sp>
      <p:sp>
        <p:nvSpPr>
          <p:cNvPr id="97283" name="Rectangle 1027"/>
          <p:cNvSpPr>
            <a:spLocks noGrp="1" noChangeArrowheads="1"/>
          </p:cNvSpPr>
          <p:nvPr>
            <p:ph type="body" idx="1"/>
          </p:nvPr>
        </p:nvSpPr>
        <p:spPr>
          <a:solidFill>
            <a:srgbClr val="FFFFFF"/>
          </a:solidFill>
          <a:ln>
            <a:solidFill>
              <a:srgbClr val="000000"/>
            </a:solidFill>
          </a:ln>
        </p:spPr>
        <p:txBody>
          <a:bodyPr/>
          <a:lstStyle/>
          <a:p>
            <a:r>
              <a:rPr lang="en-US"/>
              <a:t>When will you die? None of us knows! My wife and I had friends with four teenagers who fear an airplane accident that could kill them both.  So Danny and Becky never fly together.  They go to the airport together, take separate flights to their destination (they live in Hungary), and meet up at the airport on the other end.  Makes sense, right?  They see this as being responsible before God as parents.</a:t>
            </a:r>
          </a:p>
          <a:p>
            <a:endParaRPr lang="en-US"/>
          </a:p>
          <a:p>
            <a:r>
              <a:rPr lang="en-US"/>
              <a:t>The rest of us don’t know any more than Danny and Becky.  I can’t predict which plane will crash or which car will spin out of control on the way to the airport—which, I hear, is more dangerous than taking a flight, by the way!</a:t>
            </a:r>
            <a:endParaRPr lang="en-US">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591B0E68-3C1F-C343-BAD9-C49900DC9EB5}" type="slidenum">
              <a:rPr lang="en-GB" sz="1200">
                <a:solidFill>
                  <a:srgbClr val="FFFFFF"/>
                </a:solidFill>
                <a:latin typeface="Comic Sans MS" charset="0"/>
              </a:rPr>
              <a:pPr/>
              <a:t>22</a:t>
            </a:fld>
            <a:endParaRPr lang="en-GB" sz="1200">
              <a:solidFill>
                <a:srgbClr val="FFFFFF"/>
              </a:solidFill>
              <a:latin typeface="Comic Sans MS" charset="0"/>
            </a:endParaRPr>
          </a:p>
        </p:txBody>
      </p:sp>
      <p:sp>
        <p:nvSpPr>
          <p:cNvPr id="99330" name="Rectangle 1026"/>
          <p:cNvSpPr>
            <a:spLocks noGrp="1" noRot="1" noChangeAspect="1" noChangeArrowheads="1"/>
          </p:cNvSpPr>
          <p:nvPr>
            <p:ph type="sldImg"/>
          </p:nvPr>
        </p:nvSpPr>
        <p:spPr>
          <a:solidFill>
            <a:srgbClr val="FFFFFF"/>
          </a:solidFill>
          <a:ln/>
        </p:spPr>
      </p:sp>
      <p:sp>
        <p:nvSpPr>
          <p:cNvPr id="99331"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924FF3C-3B5D-1147-99C0-391B9B6D9760}" type="slidenum">
              <a:rPr lang="en-GB" sz="1200">
                <a:solidFill>
                  <a:srgbClr val="FFFFFF"/>
                </a:solidFill>
                <a:latin typeface="Comic Sans MS" charset="0"/>
              </a:rPr>
              <a:pPr/>
              <a:t>23</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a:t>http://misfitsarchitecture.com/2013/03/08/its-not-rocket-science-7-evapo-transpiration/</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595BF5B5-3E94-054D-99D0-CFE22C586A21}" type="slidenum">
              <a:rPr lang="en-GB" sz="1200">
                <a:solidFill>
                  <a:srgbClr val="FFFFFF"/>
                </a:solidFill>
                <a:latin typeface="Comic Sans MS" charset="0"/>
              </a:rPr>
              <a:pPr/>
              <a:t>24</a:t>
            </a:fld>
            <a:endParaRPr lang="en-GB" sz="1200">
              <a:solidFill>
                <a:srgbClr val="FFFFFF"/>
              </a:solidFill>
              <a:latin typeface="Comic Sans MS" charset="0"/>
            </a:endParaRPr>
          </a:p>
        </p:txBody>
      </p:sp>
      <p:sp>
        <p:nvSpPr>
          <p:cNvPr id="103426" name="Rectangle 1026"/>
          <p:cNvSpPr>
            <a:spLocks noGrp="1" noRot="1" noChangeAspect="1" noChangeArrowheads="1"/>
          </p:cNvSpPr>
          <p:nvPr>
            <p:ph type="sldImg"/>
          </p:nvPr>
        </p:nvSpPr>
        <p:spPr>
          <a:solidFill>
            <a:srgbClr val="FFFFFF"/>
          </a:solidFill>
          <a:ln/>
        </p:spPr>
      </p:sp>
      <p:sp>
        <p:nvSpPr>
          <p:cNvPr id="10342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902928E1-AB48-B64D-AFAC-FC93B09A4B68}" type="slidenum">
              <a:rPr lang="en-GB" sz="1200">
                <a:solidFill>
                  <a:srgbClr val="FFFFFF"/>
                </a:solidFill>
                <a:latin typeface="Comic Sans MS" charset="0"/>
              </a:rPr>
              <a:pPr/>
              <a:t>25</a:t>
            </a:fld>
            <a:endParaRPr lang="en-GB" sz="1200">
              <a:solidFill>
                <a:srgbClr val="FFFFFF"/>
              </a:solidFill>
              <a:latin typeface="Comic Sans MS" charset="0"/>
            </a:endParaRPr>
          </a:p>
        </p:txBody>
      </p:sp>
      <p:sp>
        <p:nvSpPr>
          <p:cNvPr id="105474" name="Rectangle 1026"/>
          <p:cNvSpPr>
            <a:spLocks noGrp="1" noRot="1" noChangeAspect="1" noChangeArrowheads="1"/>
          </p:cNvSpPr>
          <p:nvPr>
            <p:ph type="sldImg"/>
          </p:nvPr>
        </p:nvSpPr>
        <p:spPr>
          <a:solidFill>
            <a:srgbClr val="FFFFFF"/>
          </a:solidFill>
          <a:ln/>
        </p:spPr>
      </p:sp>
      <p:sp>
        <p:nvSpPr>
          <p:cNvPr id="10547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83BED751-17CE-9B45-B6DD-F0E5C8C1A661}" type="slidenum">
              <a:rPr lang="en-GB" sz="1200">
                <a:solidFill>
                  <a:srgbClr val="FFFFFF"/>
                </a:solidFill>
                <a:latin typeface="Comic Sans MS" charset="0"/>
              </a:rPr>
              <a:pPr/>
              <a:t>26</a:t>
            </a:fld>
            <a:endParaRPr lang="en-GB" sz="1200">
              <a:solidFill>
                <a:srgbClr val="FFFFFF"/>
              </a:solidFill>
              <a:latin typeface="Comic Sans MS" charset="0"/>
            </a:endParaRPr>
          </a:p>
        </p:txBody>
      </p:sp>
      <p:sp>
        <p:nvSpPr>
          <p:cNvPr id="107522" name="Rectangle 1026"/>
          <p:cNvSpPr>
            <a:spLocks noGrp="1" noRot="1" noChangeAspect="1" noChangeArrowheads="1"/>
          </p:cNvSpPr>
          <p:nvPr>
            <p:ph type="sldImg"/>
          </p:nvPr>
        </p:nvSpPr>
        <p:spPr>
          <a:solidFill>
            <a:srgbClr val="FFFFFF"/>
          </a:solidFill>
          <a:ln/>
        </p:spPr>
      </p:sp>
      <p:sp>
        <p:nvSpPr>
          <p:cNvPr id="1075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8A321F4E-8DEB-434F-807E-81A2E9061315}" type="slidenum">
              <a:rPr lang="en-GB" sz="1200">
                <a:solidFill>
                  <a:srgbClr val="FFFFFF"/>
                </a:solidFill>
                <a:latin typeface="Comic Sans MS" charset="0"/>
              </a:rPr>
              <a:pPr/>
              <a:t>27</a:t>
            </a:fld>
            <a:endParaRPr lang="en-GB" sz="1200">
              <a:solidFill>
                <a:srgbClr val="FFFFFF"/>
              </a:solidFill>
              <a:latin typeface="Comic Sans MS" charset="0"/>
            </a:endParaRPr>
          </a:p>
        </p:txBody>
      </p:sp>
      <p:sp>
        <p:nvSpPr>
          <p:cNvPr id="109570" name="Rectangle 1026"/>
          <p:cNvSpPr>
            <a:spLocks noGrp="1" noRot="1" noChangeAspect="1" noChangeArrowheads="1"/>
          </p:cNvSpPr>
          <p:nvPr>
            <p:ph type="sldImg"/>
          </p:nvPr>
        </p:nvSpPr>
        <p:spPr>
          <a:solidFill>
            <a:srgbClr val="FFFFFF"/>
          </a:solidFill>
          <a:ln/>
        </p:spPr>
      </p:sp>
      <p:sp>
        <p:nvSpPr>
          <p:cNvPr id="109571"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968F0DE-D241-6B45-B44D-3133FE93AC88}" type="slidenum">
              <a:rPr lang="en-GB" sz="1200">
                <a:solidFill>
                  <a:srgbClr val="FFFFFF"/>
                </a:solidFill>
                <a:latin typeface="Comic Sans MS" charset="0"/>
              </a:rPr>
              <a:pPr/>
              <a:t>28</a:t>
            </a:fld>
            <a:endParaRPr lang="en-GB" sz="1200">
              <a:solidFill>
                <a:srgbClr val="FFFFFF"/>
              </a:solidFill>
              <a:latin typeface="Comic Sans MS" charset="0"/>
            </a:endParaRPr>
          </a:p>
        </p:txBody>
      </p:sp>
      <p:sp>
        <p:nvSpPr>
          <p:cNvPr id="111618" name="Rectangle 1026"/>
          <p:cNvSpPr>
            <a:spLocks noGrp="1" noRot="1" noChangeAspect="1" noChangeArrowheads="1"/>
          </p:cNvSpPr>
          <p:nvPr>
            <p:ph type="sldImg"/>
          </p:nvPr>
        </p:nvSpPr>
        <p:spPr>
          <a:solidFill>
            <a:srgbClr val="FFFFFF"/>
          </a:solidFill>
          <a:ln/>
        </p:spPr>
      </p:sp>
      <p:sp>
        <p:nvSpPr>
          <p:cNvPr id="1116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C981E2E-A1E8-4240-91F7-F4634F2671AA}" type="slidenum">
              <a:rPr lang="en-GB" sz="1200">
                <a:solidFill>
                  <a:srgbClr val="FFFFFF"/>
                </a:solidFill>
                <a:latin typeface="Comic Sans MS" charset="0"/>
              </a:rPr>
              <a:pPr/>
              <a:t>29</a:t>
            </a:fld>
            <a:endParaRPr lang="en-GB" sz="1200">
              <a:solidFill>
                <a:srgbClr val="FFFFFF"/>
              </a:solidFill>
              <a:latin typeface="Comic Sans MS" charset="0"/>
            </a:endParaRPr>
          </a:p>
        </p:txBody>
      </p:sp>
      <p:sp>
        <p:nvSpPr>
          <p:cNvPr id="113666" name="Rectangle 1026"/>
          <p:cNvSpPr>
            <a:spLocks noGrp="1" noRot="1" noChangeAspect="1" noChangeArrowheads="1"/>
          </p:cNvSpPr>
          <p:nvPr>
            <p:ph type="sldImg"/>
          </p:nvPr>
        </p:nvSpPr>
        <p:spPr>
          <a:solidFill>
            <a:srgbClr val="FFFFFF"/>
          </a:solidFill>
          <a:ln/>
        </p:spPr>
      </p:sp>
      <p:sp>
        <p:nvSpPr>
          <p:cNvPr id="113667" name="Rectangle 1027"/>
          <p:cNvSpPr>
            <a:spLocks noGrp="1" noChangeArrowheads="1"/>
          </p:cNvSpPr>
          <p:nvPr>
            <p:ph type="body" idx="1"/>
          </p:nvPr>
        </p:nvSpPr>
        <p:spPr>
          <a:solidFill>
            <a:srgbClr val="FFFFFF"/>
          </a:solidFill>
          <a:ln>
            <a:solidFill>
              <a:srgbClr val="000000"/>
            </a:solidFill>
          </a:ln>
        </p:spPr>
        <p:txBody>
          <a:bodyPr/>
          <a:lstStyle/>
          <a:p>
            <a:r>
              <a:rPr lang="en-US"/>
              <a:t>I love laughter!  Swindoll writes, “I heard about a pastor who left the pastorate after 20 years.  He decided to become a funeral director. Somebody asked, ‘Why did you do that?’   He answered: ‘Well, I spent about 12 years trying to straighten out John. He never did get straightened out.  I spent 14 months trying to straighten out the marriage of the Smith’s, and it never did get straightened out.   I spent three years trying to straighten out Susan, and she never did get straightened out.  </a:t>
            </a:r>
            <a:r>
              <a:rPr lang="en-US" i="1"/>
              <a:t>Now</a:t>
            </a:r>
            <a:r>
              <a:rPr lang="en-US"/>
              <a:t> when I straighten them out, they stay straight” (</a:t>
            </a:r>
            <a:r>
              <a:rPr lang="en-US" i="1"/>
              <a:t>Living on the Ragged Edge,</a:t>
            </a:r>
            <a:r>
              <a:rPr lang="en-US"/>
              <a:t> 72)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03779A-ABCC-0D48-9DEC-AC99DF9FB876}" type="slidenum">
              <a:rPr lang="en-GB" sz="1200">
                <a:solidFill>
                  <a:srgbClr val="FFFFFF"/>
                </a:solidFill>
                <a:latin typeface="Comic Sans MS" charset="0"/>
              </a:rPr>
              <a:pPr/>
              <a:t>3</a:t>
            </a:fld>
            <a:endParaRPr lang="en-GB" sz="1200">
              <a:solidFill>
                <a:srgbClr val="FFFFFF"/>
              </a:solidFill>
              <a:latin typeface="Comic Sans MS" charset="0"/>
            </a:endParaRPr>
          </a:p>
        </p:txBody>
      </p:sp>
      <p:sp>
        <p:nvSpPr>
          <p:cNvPr id="60418" name="Rectangle 1026"/>
          <p:cNvSpPr>
            <a:spLocks noGrp="1" noRot="1" noChangeAspect="1" noChangeArrowheads="1"/>
          </p:cNvSpPr>
          <p:nvPr>
            <p:ph type="sldImg"/>
          </p:nvPr>
        </p:nvSpPr>
        <p:spPr>
          <a:solidFill>
            <a:srgbClr val="FFFFFF"/>
          </a:solidFill>
          <a:ln/>
        </p:spPr>
      </p:sp>
      <p:sp>
        <p:nvSpPr>
          <p:cNvPr id="60419" name="Rectangle 1027"/>
          <p:cNvSpPr>
            <a:spLocks noGrp="1" noChangeArrowheads="1"/>
          </p:cNvSpPr>
          <p:nvPr>
            <p:ph type="body" idx="1"/>
          </p:nvPr>
        </p:nvSpPr>
        <p:spPr>
          <a:solidFill>
            <a:srgbClr val="FFFFFF"/>
          </a:solidFill>
          <a:ln>
            <a:solidFill>
              <a:srgbClr val="000000"/>
            </a:solidFill>
          </a:ln>
        </p:spPr>
        <p:txBody>
          <a:bodyPr/>
          <a:lstStyle/>
          <a:p>
            <a:r>
              <a:rPr lang="en-US"/>
              <a:t>Amazon lost 10% of its share price on Friday.  If you knew this was going to happen on Thursday and you had $100,000 in Amazon shares, what would you have done?  We all make investment decisions based on incomplete knowledge of God’s timing.</a:t>
            </a:r>
          </a:p>
          <a:p>
            <a:endParaRPr lang="en-US"/>
          </a:p>
          <a:p>
            <a:r>
              <a:rPr lang="en-US"/>
              <a:t>Of course, none of us know the right time for anything—when to change a flight, buy or sell, how long to wait.  We all make decisions based on incomplete information.</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97A42713-3844-2345-B6F2-B07E0628C2FA}" type="slidenum">
              <a:rPr lang="en-GB" sz="1200">
                <a:solidFill>
                  <a:srgbClr val="FFFFFF"/>
                </a:solidFill>
                <a:latin typeface="Comic Sans MS" charset="0"/>
              </a:rPr>
              <a:pPr/>
              <a:t>30</a:t>
            </a:fld>
            <a:endParaRPr lang="en-GB" sz="1200">
              <a:solidFill>
                <a:srgbClr val="FFFFFF"/>
              </a:solidFill>
              <a:latin typeface="Comic Sans MS" charset="0"/>
            </a:endParaRPr>
          </a:p>
        </p:txBody>
      </p:sp>
      <p:sp>
        <p:nvSpPr>
          <p:cNvPr id="115714" name="Rectangle 1026"/>
          <p:cNvSpPr>
            <a:spLocks noGrp="1" noRot="1" noChangeAspect="1" noChangeArrowheads="1"/>
          </p:cNvSpPr>
          <p:nvPr>
            <p:ph type="sldImg"/>
          </p:nvPr>
        </p:nvSpPr>
        <p:spPr>
          <a:solidFill>
            <a:srgbClr val="FFFFFF"/>
          </a:solidFill>
          <a:ln/>
        </p:spPr>
      </p:sp>
      <p:sp>
        <p:nvSpPr>
          <p:cNvPr id="11571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B38D523D-3DCF-B348-BF3D-4C35A2F2A52B}" type="slidenum">
              <a:rPr lang="en-GB" sz="1200">
                <a:solidFill>
                  <a:srgbClr val="FFFFFF"/>
                </a:solidFill>
                <a:latin typeface="Comic Sans MS" charset="0"/>
              </a:rPr>
              <a:pPr/>
              <a:t>31</a:t>
            </a:fld>
            <a:endParaRPr lang="en-GB" sz="1200">
              <a:solidFill>
                <a:srgbClr val="FFFFFF"/>
              </a:solidFill>
              <a:latin typeface="Comic Sans MS" charset="0"/>
            </a:endParaRPr>
          </a:p>
        </p:txBody>
      </p:sp>
      <p:sp>
        <p:nvSpPr>
          <p:cNvPr id="117762" name="Rectangle 1026"/>
          <p:cNvSpPr>
            <a:spLocks noGrp="1" noRot="1" noChangeAspect="1" noChangeArrowheads="1"/>
          </p:cNvSpPr>
          <p:nvPr>
            <p:ph type="sldImg"/>
          </p:nvPr>
        </p:nvSpPr>
        <p:spPr>
          <a:solidFill>
            <a:srgbClr val="FFFFFF"/>
          </a:solidFill>
          <a:ln/>
        </p:spPr>
      </p:sp>
      <p:sp>
        <p:nvSpPr>
          <p:cNvPr id="11776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Slide Image Placeholder 1"/>
          <p:cNvSpPr>
            <a:spLocks noGrp="1" noRot="1" noChangeAspect="1" noTextEdit="1"/>
          </p:cNvSpPr>
          <p:nvPr>
            <p:ph type="sldImg"/>
          </p:nvPr>
        </p:nvSpPr>
        <p:spPr>
          <a:ln/>
        </p:spPr>
      </p:sp>
      <p:sp>
        <p:nvSpPr>
          <p:cNvPr id="119810"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ndParaRPr>
          </a:p>
        </p:txBody>
      </p:sp>
      <p:sp>
        <p:nvSpPr>
          <p:cNvPr id="119811"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7B7BA4D-F8CF-E749-A92B-082254C8697D}" type="slidenum">
              <a:rPr lang="en-US" sz="1200">
                <a:solidFill>
                  <a:srgbClr val="000000"/>
                </a:solidFill>
              </a:rPr>
              <a:pPr eaLnBrk="1" hangingPunct="1"/>
              <a:t>32</a:t>
            </a:fld>
            <a:endParaRPr lang="en-US" sz="1200">
              <a:solidFill>
                <a:srgbClr val="000000"/>
              </a:solidFil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223FDB1A-2B70-4846-BE2F-75CB3EBEB57A}" type="slidenum">
              <a:rPr lang="en-GB" sz="1200">
                <a:solidFill>
                  <a:srgbClr val="FFFFFF"/>
                </a:solidFill>
                <a:latin typeface="Comic Sans MS" charset="0"/>
              </a:rPr>
              <a:pPr/>
              <a:t>33</a:t>
            </a:fld>
            <a:endParaRPr lang="en-GB" sz="1200">
              <a:solidFill>
                <a:srgbClr val="FFFFFF"/>
              </a:solidFill>
              <a:latin typeface="Comic Sans MS" charset="0"/>
            </a:endParaRPr>
          </a:p>
        </p:txBody>
      </p:sp>
      <p:sp>
        <p:nvSpPr>
          <p:cNvPr id="121858" name="Rectangle 1026"/>
          <p:cNvSpPr>
            <a:spLocks noGrp="1" noRot="1" noChangeAspect="1" noChangeArrowheads="1"/>
          </p:cNvSpPr>
          <p:nvPr>
            <p:ph type="sldImg"/>
          </p:nvPr>
        </p:nvSpPr>
        <p:spPr>
          <a:solidFill>
            <a:srgbClr val="FFFFFF"/>
          </a:solidFill>
          <a:ln/>
        </p:spPr>
      </p:sp>
      <p:sp>
        <p:nvSpPr>
          <p:cNvPr id="12185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B675B3A4-4873-F443-B96E-303103D774C1}" type="slidenum">
              <a:rPr lang="en-GB" sz="1200">
                <a:solidFill>
                  <a:srgbClr val="FFFFFF"/>
                </a:solidFill>
                <a:latin typeface="Comic Sans MS" charset="0"/>
              </a:rPr>
              <a:pPr/>
              <a:t>34</a:t>
            </a:fld>
            <a:endParaRPr lang="en-GB" sz="1200">
              <a:solidFill>
                <a:srgbClr val="FFFFFF"/>
              </a:solidFill>
              <a:latin typeface="Comic Sans MS" charset="0"/>
            </a:endParaRPr>
          </a:p>
        </p:txBody>
      </p:sp>
      <p:sp>
        <p:nvSpPr>
          <p:cNvPr id="123906" name="Rectangle 1026"/>
          <p:cNvSpPr>
            <a:spLocks noGrp="1" noRot="1" noChangeAspect="1" noChangeArrowheads="1"/>
          </p:cNvSpPr>
          <p:nvPr>
            <p:ph type="sldImg"/>
          </p:nvPr>
        </p:nvSpPr>
        <p:spPr>
          <a:solidFill>
            <a:srgbClr val="FFFFFF"/>
          </a:solidFill>
          <a:ln/>
        </p:spPr>
      </p:sp>
      <p:sp>
        <p:nvSpPr>
          <p:cNvPr id="12390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595998FA-E796-9A4E-832C-5FD1DFB45EA4}" type="slidenum">
              <a:rPr lang="en-GB" sz="1200">
                <a:solidFill>
                  <a:srgbClr val="FFFFFF"/>
                </a:solidFill>
                <a:latin typeface="Comic Sans MS" charset="0"/>
              </a:rPr>
              <a:pPr/>
              <a:t>35</a:t>
            </a:fld>
            <a:endParaRPr lang="en-GB" sz="1200">
              <a:solidFill>
                <a:srgbClr val="FFFFFF"/>
              </a:solidFill>
              <a:latin typeface="Comic Sans MS" charset="0"/>
            </a:endParaRPr>
          </a:p>
        </p:txBody>
      </p:sp>
      <p:sp>
        <p:nvSpPr>
          <p:cNvPr id="125954" name="Rectangle 1026"/>
          <p:cNvSpPr>
            <a:spLocks noGrp="1" noRot="1" noChangeAspect="1" noChangeArrowheads="1"/>
          </p:cNvSpPr>
          <p:nvPr>
            <p:ph type="sldImg"/>
          </p:nvPr>
        </p:nvSpPr>
        <p:spPr>
          <a:solidFill>
            <a:srgbClr val="FFFFFF"/>
          </a:solidFill>
          <a:ln/>
        </p:spPr>
      </p:sp>
      <p:sp>
        <p:nvSpPr>
          <p:cNvPr id="125955" name="Rectangle 1027"/>
          <p:cNvSpPr>
            <a:spLocks noGrp="1" noChangeArrowheads="1"/>
          </p:cNvSpPr>
          <p:nvPr>
            <p:ph type="body" idx="1"/>
          </p:nvPr>
        </p:nvSpPr>
        <p:spPr>
          <a:solidFill>
            <a:srgbClr val="FFFFFF"/>
          </a:solidFill>
          <a:ln>
            <a:solidFill>
              <a:srgbClr val="000000"/>
            </a:solidFill>
          </a:ln>
        </p:spPr>
        <p:txBody>
          <a:bodyPr/>
          <a:lstStyle/>
          <a:p>
            <a:r>
              <a:rPr lang="en-US"/>
              <a:t>“Brenda was a young woman who was invited to go rock climbing. Although she was very scared, she went with her group to a tremendous granite cliff. In spite of her fear, she put on the gear, took hold of the rope, and started up the face of the rock.</a:t>
            </a:r>
          </a:p>
          <a:p>
            <a:r>
              <a:rPr lang="en-US"/>
              <a:t> </a:t>
            </a:r>
          </a:p>
          <a:p>
            <a:r>
              <a:rPr lang="en-US"/>
              <a:t>Well, she got to a ledge where she could take a breather. As she was resting there, the safety rope snapped against Brenda’s eye and knocked out her contact lens.</a:t>
            </a:r>
          </a:p>
          <a:p>
            <a:r>
              <a:rPr lang="en-US"/>
              <a:t> </a:t>
            </a:r>
          </a:p>
          <a:p>
            <a:r>
              <a:rPr lang="en-US"/>
              <a:t>There she was, on a rock ledge, with hundreds of feet below her and hundreds of feet above her. Of course, she looked and looked and looked, hoping her contact lens had landed on the ledge, but it was just not there.</a:t>
            </a:r>
          </a:p>
          <a:p>
            <a:r>
              <a:rPr lang="en-US"/>
              <a:t> </a:t>
            </a:r>
          </a:p>
          <a:p>
            <a:r>
              <a:rPr lang="en-US"/>
              <a:t>• Here she was, far from home, her sight was now blurry. Brenda was desperate and began to get upset. She prayed to the Lord to help her to find it. When she got to the top, a friend examined her eye and her clothing for the lens, but there was no contact lens to be found.</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A759C6E6-2489-2247-8C6B-DC3375DC6EC4}" type="slidenum">
              <a:rPr lang="en-GB" sz="1200">
                <a:solidFill>
                  <a:srgbClr val="FFFFFF"/>
                </a:solidFill>
                <a:latin typeface="Comic Sans MS" charset="0"/>
              </a:rPr>
              <a:pPr/>
              <a:t>36</a:t>
            </a:fld>
            <a:endParaRPr lang="en-GB" sz="1200">
              <a:solidFill>
                <a:srgbClr val="FFFFFF"/>
              </a:solidFill>
              <a:latin typeface="Comic Sans MS" charset="0"/>
            </a:endParaRPr>
          </a:p>
        </p:txBody>
      </p:sp>
      <p:sp>
        <p:nvSpPr>
          <p:cNvPr id="128002" name="Rectangle 1026"/>
          <p:cNvSpPr>
            <a:spLocks noGrp="1" noRot="1" noChangeAspect="1" noChangeArrowheads="1"/>
          </p:cNvSpPr>
          <p:nvPr>
            <p:ph type="sldImg"/>
          </p:nvPr>
        </p:nvSpPr>
        <p:spPr>
          <a:solidFill>
            <a:srgbClr val="FFFFFF"/>
          </a:solidFill>
          <a:ln/>
        </p:spPr>
      </p:sp>
      <p:sp>
        <p:nvSpPr>
          <p:cNvPr id="128003" name="Rectangle 1027"/>
          <p:cNvSpPr>
            <a:spLocks noGrp="1" noChangeArrowheads="1"/>
          </p:cNvSpPr>
          <p:nvPr>
            <p:ph type="body" idx="1"/>
          </p:nvPr>
        </p:nvSpPr>
        <p:spPr>
          <a:solidFill>
            <a:srgbClr val="FFFFFF"/>
          </a:solidFill>
          <a:ln>
            <a:solidFill>
              <a:srgbClr val="000000"/>
            </a:solidFill>
          </a:ln>
        </p:spPr>
        <p:txBody>
          <a:bodyPr/>
          <a:lstStyle/>
          <a:p>
            <a:r>
              <a:rPr lang="en-US"/>
              <a:t>Despondent, she sat down with some of the party waiting for them to make it up the face of the cliff. She looked out across the range of mountains and thought of the Bible verse that said: “For the eyes of the Lord run to and fro throughout the whole earth …” (2 Chronicles 16:9).</a:t>
            </a:r>
          </a:p>
          <a:p>
            <a:endParaRPr lang="en-US"/>
          </a:p>
          <a:p>
            <a:r>
              <a:rPr lang="en-US"/>
              <a:t>She thought “Lord, you can see these mountains. You know every stone and leaf and you know exactly where my contact lens is. Please help me.  Finally, she walked down the trail to the bottom. A new party of climbers was just starting up the face of the cliff. One of them shouted out: “Hey guys! Anybody lose a contact lens?”</a:t>
            </a:r>
            <a:endParaRPr lang="en-US" altLang="ja-JP"/>
          </a:p>
          <a:p>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2F11BCFE-D515-D148-8C1E-62350AE3CA4B}" type="slidenum">
              <a:rPr lang="en-GB" sz="1200">
                <a:solidFill>
                  <a:srgbClr val="FFFFFF"/>
                </a:solidFill>
                <a:latin typeface="Comic Sans MS" charset="0"/>
              </a:rPr>
              <a:pPr/>
              <a:t>37</a:t>
            </a:fld>
            <a:endParaRPr lang="en-GB" sz="1200">
              <a:solidFill>
                <a:srgbClr val="FFFFFF"/>
              </a:solidFill>
              <a:latin typeface="Comic Sans MS" charset="0"/>
            </a:endParaRPr>
          </a:p>
        </p:txBody>
      </p:sp>
      <p:sp>
        <p:nvSpPr>
          <p:cNvPr id="130050" name="Rectangle 1026"/>
          <p:cNvSpPr>
            <a:spLocks noGrp="1" noRot="1" noChangeAspect="1" noChangeArrowheads="1"/>
          </p:cNvSpPr>
          <p:nvPr>
            <p:ph type="sldImg"/>
          </p:nvPr>
        </p:nvSpPr>
        <p:spPr>
          <a:solidFill>
            <a:srgbClr val="FFFFFF"/>
          </a:solidFill>
          <a:ln/>
        </p:spPr>
      </p:sp>
      <p:sp>
        <p:nvSpPr>
          <p:cNvPr id="130051" name="Rectangle 1027"/>
          <p:cNvSpPr>
            <a:spLocks noGrp="1" noChangeArrowheads="1"/>
          </p:cNvSpPr>
          <p:nvPr>
            <p:ph type="body" idx="1"/>
          </p:nvPr>
        </p:nvSpPr>
        <p:spPr>
          <a:solidFill>
            <a:srgbClr val="FFFFFF"/>
          </a:solidFill>
          <a:ln>
            <a:solidFill>
              <a:srgbClr val="000000"/>
            </a:solidFill>
          </a:ln>
        </p:spPr>
        <p:txBody>
          <a:bodyPr/>
          <a:lstStyle/>
          <a:p>
            <a:r>
              <a:rPr lang="en-US"/>
              <a:t>Well, that would be startling enough, but do you know where the climber saw it? An ant was moving slowly across the face of the rock, carrying it on his back.  The story gets better. Brenda’s father is a cartoonist. </a:t>
            </a:r>
          </a:p>
          <a:p>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A28322C0-B148-314D-81AA-309DCA27360C}" type="slidenum">
              <a:rPr lang="en-GB" sz="1200">
                <a:solidFill>
                  <a:srgbClr val="FFFFFF"/>
                </a:solidFill>
                <a:latin typeface="Comic Sans MS" charset="0"/>
              </a:rPr>
              <a:pPr/>
              <a:t>38</a:t>
            </a:fld>
            <a:endParaRPr lang="en-GB" sz="1200">
              <a:solidFill>
                <a:srgbClr val="FFFFFF"/>
              </a:solidFill>
              <a:latin typeface="Comic Sans MS" charset="0"/>
            </a:endParaRPr>
          </a:p>
        </p:txBody>
      </p:sp>
      <p:sp>
        <p:nvSpPr>
          <p:cNvPr id="132098" name="Rectangle 1026"/>
          <p:cNvSpPr>
            <a:spLocks noGrp="1" noRot="1" noChangeAspect="1" noChangeArrowheads="1"/>
          </p:cNvSpPr>
          <p:nvPr>
            <p:ph type="sldImg"/>
          </p:nvPr>
        </p:nvSpPr>
        <p:spPr>
          <a:solidFill>
            <a:srgbClr val="FFFFFF"/>
          </a:solidFill>
          <a:ln/>
        </p:spPr>
      </p:sp>
      <p:sp>
        <p:nvSpPr>
          <p:cNvPr id="132099" name="Rectangle 1027"/>
          <p:cNvSpPr>
            <a:spLocks noGrp="1" noChangeArrowheads="1"/>
          </p:cNvSpPr>
          <p:nvPr>
            <p:ph type="body" idx="1"/>
          </p:nvPr>
        </p:nvSpPr>
        <p:spPr>
          <a:solidFill>
            <a:srgbClr val="FFFFFF"/>
          </a:solidFill>
          <a:ln>
            <a:solidFill>
              <a:srgbClr val="000000"/>
            </a:solidFill>
          </a:ln>
        </p:spPr>
        <p:txBody>
          <a:bodyPr/>
          <a:lstStyle/>
          <a:p>
            <a:r>
              <a:rPr lang="en-US"/>
              <a:t>When she told him the incredible story of the ant, her prayer and the contact lens, he drew a picture of an ant lugging that contact lens with the words: “Lord, I don’t know why you want me to carry this thing. I can’t eat it, and it’s awfully heavy. But if that’s what you want me to do, I’ll carry it for you.”</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2A05A77E-DF6D-D043-89C8-FEC53FA4A013}" type="slidenum">
              <a:rPr lang="en-GB" sz="1200">
                <a:solidFill>
                  <a:srgbClr val="FFFFFF"/>
                </a:solidFill>
                <a:latin typeface="Comic Sans MS" charset="0"/>
              </a:rPr>
              <a:pPr/>
              <a:t>39</a:t>
            </a:fld>
            <a:endParaRPr lang="en-GB" sz="1200">
              <a:solidFill>
                <a:srgbClr val="FFFFFF"/>
              </a:solidFill>
              <a:latin typeface="Comic Sans MS" charset="0"/>
            </a:endParaRPr>
          </a:p>
        </p:txBody>
      </p:sp>
      <p:sp>
        <p:nvSpPr>
          <p:cNvPr id="134146" name="Rectangle 1026"/>
          <p:cNvSpPr>
            <a:spLocks noGrp="1" noRot="1" noChangeAspect="1" noChangeArrowheads="1"/>
          </p:cNvSpPr>
          <p:nvPr>
            <p:ph type="sldImg"/>
          </p:nvPr>
        </p:nvSpPr>
        <p:spPr>
          <a:solidFill>
            <a:srgbClr val="FFFFFF"/>
          </a:solidFill>
          <a:ln/>
        </p:spPr>
      </p:sp>
      <p:sp>
        <p:nvSpPr>
          <p:cNvPr id="134147" name="Rectangle 1027"/>
          <p:cNvSpPr>
            <a:spLocks noGrp="1" noChangeArrowheads="1"/>
          </p:cNvSpPr>
          <p:nvPr>
            <p:ph type="body" idx="1"/>
          </p:nvPr>
        </p:nvSpPr>
        <p:spPr>
          <a:solidFill>
            <a:srgbClr val="FFFFFF"/>
          </a:solidFill>
          <a:ln>
            <a:solidFill>
              <a:srgbClr val="000000"/>
            </a:solidFill>
          </a:ln>
        </p:spPr>
        <p:txBody>
          <a:bodyPr/>
          <a:lstStyle/>
          <a:p>
            <a:r>
              <a:rPr lang="en-US"/>
              <a:t>I think it would do some of us good to occasionally say, "God, I don</a:t>
            </a:r>
            <a:r>
              <a:rPr lang="fr-FR"/>
              <a:t>'</a:t>
            </a:r>
            <a:r>
              <a:rPr lang="en-US"/>
              <a:t>t know why you want me to carry this load. I can</a:t>
            </a:r>
            <a:r>
              <a:rPr lang="fr-FR"/>
              <a:t>'</a:t>
            </a:r>
            <a:r>
              <a:rPr lang="en-US"/>
              <a:t>t see any good in it and it</a:t>
            </a:r>
            <a:r>
              <a:rPr lang="fr-FR"/>
              <a:t>'</a:t>
            </a:r>
            <a:r>
              <a:rPr lang="en-US"/>
              <a:t>s awfully heavy. But if you want me to carry it, I will."  </a:t>
            </a:r>
          </a:p>
          <a:p>
            <a:r>
              <a:rPr lang="en-US"/>
              <a:t>You see, we all have a burden to carry and sometimes we don</a:t>
            </a:r>
            <a:r>
              <a:rPr lang="fr-FR"/>
              <a:t>'</a:t>
            </a:r>
            <a:r>
              <a:rPr lang="en-US"/>
              <a:t>t know why. It could be just because we are to be an example to someone else or by answered prayer by being humble before God."</a:t>
            </a:r>
            <a:endParaRPr lang="en-US" altLang="ja-JP"/>
          </a:p>
          <a:p>
            <a:r>
              <a:rPr lang="en-US"/>
              <a:t>"For everything there is a season, a time for every activity under heaven… a time to search and a time to give up as lost" (3:1, 6a NAU).</a:t>
            </a:r>
          </a:p>
          <a:p>
            <a:r>
              <a:rPr lang="en-US"/>
              <a:t>Are you still searching?  Is it time just to give it over the to Lord and even let an ant bring it to you in his good time if God wills it?</a:t>
            </a:r>
          </a:p>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8E674F83-ADBA-6C48-9273-EB38DB6B7402}" type="slidenum">
              <a:rPr lang="en-GB" sz="1200">
                <a:solidFill>
                  <a:srgbClr val="FFFFFF"/>
                </a:solidFill>
                <a:latin typeface="Comic Sans MS" charset="0"/>
              </a:rPr>
              <a:pPr/>
              <a:t>4</a:t>
            </a:fld>
            <a:endParaRPr lang="en-GB" sz="1200">
              <a:solidFill>
                <a:srgbClr val="FFFFFF"/>
              </a:solidFill>
              <a:latin typeface="Comic Sans MS" charset="0"/>
            </a:endParaRPr>
          </a:p>
        </p:txBody>
      </p:sp>
      <p:sp>
        <p:nvSpPr>
          <p:cNvPr id="62466" name="Rectangle 1026"/>
          <p:cNvSpPr>
            <a:spLocks noGrp="1" noRot="1" noChangeAspect="1" noChangeArrowheads="1"/>
          </p:cNvSpPr>
          <p:nvPr>
            <p:ph type="sldImg"/>
          </p:nvPr>
        </p:nvSpPr>
        <p:spPr>
          <a:solidFill>
            <a:srgbClr val="FFFFFF"/>
          </a:solidFill>
          <a:ln/>
        </p:spPr>
      </p:sp>
      <p:sp>
        <p:nvSpPr>
          <p:cNvPr id="6246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24D7DBB0-79C1-954B-9B63-A3FE12D1D791}" type="slidenum">
              <a:rPr lang="en-GB" sz="1200">
                <a:solidFill>
                  <a:srgbClr val="FFFFFF"/>
                </a:solidFill>
                <a:latin typeface="Comic Sans MS" charset="0"/>
              </a:rPr>
              <a:pPr/>
              <a:t>40</a:t>
            </a:fld>
            <a:endParaRPr lang="en-GB" sz="1200">
              <a:solidFill>
                <a:srgbClr val="FFFFFF"/>
              </a:solidFill>
              <a:latin typeface="Comic Sans MS" charset="0"/>
            </a:endParaRPr>
          </a:p>
        </p:txBody>
      </p:sp>
      <p:sp>
        <p:nvSpPr>
          <p:cNvPr id="136194" name="Rectangle 1026"/>
          <p:cNvSpPr>
            <a:spLocks noGrp="1" noRot="1" noChangeAspect="1" noChangeArrowheads="1"/>
          </p:cNvSpPr>
          <p:nvPr>
            <p:ph type="sldImg"/>
          </p:nvPr>
        </p:nvSpPr>
        <p:spPr>
          <a:solidFill>
            <a:srgbClr val="FFFFFF"/>
          </a:solidFill>
          <a:ln/>
        </p:spPr>
      </p:sp>
      <p:sp>
        <p:nvSpPr>
          <p:cNvPr id="13619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100D5778-8CDA-9141-AC59-43BF094F18D8}" type="slidenum">
              <a:rPr lang="en-GB" sz="1200">
                <a:solidFill>
                  <a:srgbClr val="FFFFFF"/>
                </a:solidFill>
                <a:latin typeface="Comic Sans MS" charset="0"/>
              </a:rPr>
              <a:pPr/>
              <a:t>41</a:t>
            </a:fld>
            <a:endParaRPr lang="en-GB" sz="1200">
              <a:solidFill>
                <a:srgbClr val="FFFFFF"/>
              </a:solidFill>
              <a:latin typeface="Comic Sans MS" charset="0"/>
            </a:endParaRPr>
          </a:p>
        </p:txBody>
      </p:sp>
      <p:sp>
        <p:nvSpPr>
          <p:cNvPr id="138242" name="Rectangle 1026"/>
          <p:cNvSpPr>
            <a:spLocks noGrp="1" noRot="1" noChangeAspect="1" noChangeArrowheads="1"/>
          </p:cNvSpPr>
          <p:nvPr>
            <p:ph type="sldImg"/>
          </p:nvPr>
        </p:nvSpPr>
        <p:spPr>
          <a:solidFill>
            <a:srgbClr val="FFFFFF"/>
          </a:solidFill>
          <a:ln/>
        </p:spPr>
      </p:sp>
      <p:sp>
        <p:nvSpPr>
          <p:cNvPr id="13824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7FAFC4F4-BB2B-654C-AE7E-6D39CE30AF4B}" type="slidenum">
              <a:rPr lang="en-GB" sz="1200">
                <a:solidFill>
                  <a:srgbClr val="FFFFFF"/>
                </a:solidFill>
                <a:latin typeface="Comic Sans MS" charset="0"/>
              </a:rPr>
              <a:pPr/>
              <a:t>42</a:t>
            </a:fld>
            <a:endParaRPr lang="en-GB" sz="1200">
              <a:solidFill>
                <a:srgbClr val="FFFFFF"/>
              </a:solidFill>
              <a:latin typeface="Comic Sans MS" charset="0"/>
            </a:endParaRPr>
          </a:p>
        </p:txBody>
      </p:sp>
      <p:sp>
        <p:nvSpPr>
          <p:cNvPr id="140290" name="Rectangle 1026"/>
          <p:cNvSpPr>
            <a:spLocks noGrp="1" noRot="1" noChangeAspect="1" noChangeArrowheads="1"/>
          </p:cNvSpPr>
          <p:nvPr>
            <p:ph type="sldImg"/>
          </p:nvPr>
        </p:nvSpPr>
        <p:spPr>
          <a:solidFill>
            <a:srgbClr val="FFFFFF"/>
          </a:solidFill>
          <a:ln/>
        </p:spPr>
      </p:sp>
      <p:sp>
        <p:nvSpPr>
          <p:cNvPr id="140291"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4D37F88-7626-9A41-9083-7592DF862B94}" type="slidenum">
              <a:rPr lang="en-GB" sz="1200">
                <a:solidFill>
                  <a:srgbClr val="FFFFFF"/>
                </a:solidFill>
                <a:latin typeface="Comic Sans MS" charset="0"/>
              </a:rPr>
              <a:pPr/>
              <a:t>43</a:t>
            </a:fld>
            <a:endParaRPr lang="en-GB" sz="1200">
              <a:solidFill>
                <a:srgbClr val="FFFFFF"/>
              </a:solidFill>
              <a:latin typeface="Comic Sans MS" charset="0"/>
            </a:endParaRPr>
          </a:p>
        </p:txBody>
      </p:sp>
      <p:sp>
        <p:nvSpPr>
          <p:cNvPr id="142338" name="Rectangle 1026"/>
          <p:cNvSpPr>
            <a:spLocks noGrp="1" noRot="1" noChangeAspect="1" noChangeArrowheads="1"/>
          </p:cNvSpPr>
          <p:nvPr>
            <p:ph type="sldImg"/>
          </p:nvPr>
        </p:nvSpPr>
        <p:spPr>
          <a:solidFill>
            <a:srgbClr val="FFFFFF"/>
          </a:solidFill>
          <a:ln/>
        </p:spPr>
      </p:sp>
      <p:sp>
        <p:nvSpPr>
          <p:cNvPr id="14233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AC17CA5C-6A39-F245-98CE-A30CEC25B60B}" type="slidenum">
              <a:rPr lang="en-GB" sz="1200">
                <a:solidFill>
                  <a:srgbClr val="FFFFFF"/>
                </a:solidFill>
                <a:latin typeface="Comic Sans MS" charset="0"/>
              </a:rPr>
              <a:pPr/>
              <a:t>44</a:t>
            </a:fld>
            <a:endParaRPr lang="en-GB" sz="1200">
              <a:solidFill>
                <a:srgbClr val="FFFFFF"/>
              </a:solidFill>
              <a:latin typeface="Comic Sans MS" charset="0"/>
            </a:endParaRPr>
          </a:p>
        </p:txBody>
      </p:sp>
      <p:sp>
        <p:nvSpPr>
          <p:cNvPr id="144386" name="Rectangle 1026"/>
          <p:cNvSpPr>
            <a:spLocks noGrp="1" noRot="1" noChangeAspect="1" noChangeArrowheads="1"/>
          </p:cNvSpPr>
          <p:nvPr>
            <p:ph type="sldImg"/>
          </p:nvPr>
        </p:nvSpPr>
        <p:spPr>
          <a:solidFill>
            <a:srgbClr val="FFFFFF"/>
          </a:solidFill>
          <a:ln/>
        </p:spPr>
      </p:sp>
      <p:sp>
        <p:nvSpPr>
          <p:cNvPr id="14438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EAA289D8-2271-5742-B96A-058C1C36B00F}" type="slidenum">
              <a:rPr lang="en-GB" sz="1200">
                <a:solidFill>
                  <a:srgbClr val="FFFFFF"/>
                </a:solidFill>
                <a:latin typeface="Comic Sans MS" charset="0"/>
              </a:rPr>
              <a:pPr/>
              <a:t>45</a:t>
            </a:fld>
            <a:endParaRPr lang="en-GB" sz="1200">
              <a:solidFill>
                <a:srgbClr val="FFFFFF"/>
              </a:solidFill>
              <a:latin typeface="Comic Sans MS" charset="0"/>
            </a:endParaRPr>
          </a:p>
        </p:txBody>
      </p:sp>
      <p:sp>
        <p:nvSpPr>
          <p:cNvPr id="146434" name="Rectangle 1026"/>
          <p:cNvSpPr>
            <a:spLocks noGrp="1" noRot="1" noChangeAspect="1" noChangeArrowheads="1"/>
          </p:cNvSpPr>
          <p:nvPr>
            <p:ph type="sldImg"/>
          </p:nvPr>
        </p:nvSpPr>
        <p:spPr>
          <a:solidFill>
            <a:srgbClr val="FFFFFF"/>
          </a:solidFill>
          <a:ln/>
        </p:spPr>
      </p:sp>
      <p:sp>
        <p:nvSpPr>
          <p:cNvPr id="146435" name="Rectangle 1027"/>
          <p:cNvSpPr>
            <a:spLocks noGrp="1" noChangeArrowheads="1"/>
          </p:cNvSpPr>
          <p:nvPr>
            <p:ph type="body" idx="1"/>
          </p:nvPr>
        </p:nvSpPr>
        <p:spPr>
          <a:solidFill>
            <a:srgbClr val="FFFFFF"/>
          </a:solidFill>
          <a:ln>
            <a:solidFill>
              <a:srgbClr val="000000"/>
            </a:solidFill>
          </a:ln>
        </p:spPr>
        <p:txBody>
          <a:bodyPr/>
          <a:lstStyle/>
          <a:p>
            <a:r>
              <a:rPr lang="en-US"/>
              <a:t>The first time young Abraham Lincoln saw a slave for sale on the block, he recoiled within.  He said, “There was a rising hatred inside of me against slavery, and I swore if someday I could do something about it, I </a:t>
            </a:r>
            <a:r>
              <a:rPr lang="en-US" i="1"/>
              <a:t>would</a:t>
            </a:r>
            <a:r>
              <a:rPr lang="en-US"/>
              <a:t> do something about it.”  He hated slavery with a passion!  There’s a time to hate, there’s a time to love (Swindoll, 76).</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77841959-D194-104B-A0FA-DB8A77804F31}" type="slidenum">
              <a:rPr lang="en-GB" sz="1200">
                <a:solidFill>
                  <a:srgbClr val="FFFFFF"/>
                </a:solidFill>
                <a:latin typeface="Comic Sans MS" charset="0"/>
              </a:rPr>
              <a:pPr/>
              <a:t>46</a:t>
            </a:fld>
            <a:endParaRPr lang="en-GB" sz="1200">
              <a:solidFill>
                <a:srgbClr val="FFFFFF"/>
              </a:solidFill>
              <a:latin typeface="Comic Sans MS" charset="0"/>
            </a:endParaRPr>
          </a:p>
        </p:txBody>
      </p:sp>
      <p:sp>
        <p:nvSpPr>
          <p:cNvPr id="148482" name="Rectangle 1026"/>
          <p:cNvSpPr>
            <a:spLocks noGrp="1" noRot="1" noChangeAspect="1" noChangeArrowheads="1"/>
          </p:cNvSpPr>
          <p:nvPr>
            <p:ph type="sldImg"/>
          </p:nvPr>
        </p:nvSpPr>
        <p:spPr>
          <a:solidFill>
            <a:srgbClr val="FFFFFF"/>
          </a:solidFill>
          <a:ln/>
        </p:spPr>
      </p:sp>
      <p:sp>
        <p:nvSpPr>
          <p:cNvPr id="14848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7D866A0-A029-C641-A094-E1B97DDD781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78850" name="Rectangle 1026"/>
          <p:cNvSpPr>
            <a:spLocks noGrp="1" noRot="1" noChangeAspect="1" noChangeArrowheads="1"/>
          </p:cNvSpPr>
          <p:nvPr>
            <p:ph type="sldImg"/>
          </p:nvPr>
        </p:nvSpPr>
        <p:spPr>
          <a:solidFill>
            <a:srgbClr val="FFFFFF"/>
          </a:solidFill>
          <a:ln/>
        </p:spPr>
      </p:sp>
      <p:sp>
        <p:nvSpPr>
          <p:cNvPr id="78851" name="Rectangle 1027"/>
          <p:cNvSpPr>
            <a:spLocks noGrp="1" noChangeArrowheads="1"/>
          </p:cNvSpPr>
          <p:nvPr>
            <p:ph type="body" idx="1"/>
          </p:nvPr>
        </p:nvSpPr>
        <p:spPr>
          <a:solidFill>
            <a:srgbClr val="FFFFFF"/>
          </a:solidFill>
          <a:ln>
            <a:solidFill>
              <a:srgbClr val="000000"/>
            </a:solidFill>
          </a:ln>
        </p:spPr>
        <p:txBody>
          <a:bodyPr/>
          <a:lstStyle/>
          <a:p>
            <a:endParaRPr lang="en-US" b="1"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He causes events at the flawless moment!</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EEC7F255-279C-0043-B912-BE85EB6CF917}"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52578" name="Rectangle 1026"/>
          <p:cNvSpPr>
            <a:spLocks noGrp="1" noRot="1" noChangeAspect="1" noChangeArrowheads="1"/>
          </p:cNvSpPr>
          <p:nvPr>
            <p:ph type="sldImg"/>
          </p:nvPr>
        </p:nvSpPr>
        <p:spPr>
          <a:solidFill>
            <a:srgbClr val="FFFFFF"/>
          </a:solidFill>
          <a:ln/>
        </p:spPr>
      </p:sp>
      <p:sp>
        <p:nvSpPr>
          <p:cNvPr id="152579" name="Rectangle 1027"/>
          <p:cNvSpPr>
            <a:spLocks noGrp="1" noChangeArrowheads="1"/>
          </p:cNvSpPr>
          <p:nvPr>
            <p:ph type="body" idx="1"/>
          </p:nvPr>
        </p:nvSpPr>
        <p:spPr>
          <a:solidFill>
            <a:srgbClr val="FFFFFF"/>
          </a:solidFill>
          <a:ln>
            <a:solidFill>
              <a:srgbClr val="000000"/>
            </a:solidFill>
          </a:ln>
        </p:spPr>
        <p:txBody>
          <a:bodyPr/>
          <a:lstStyle/>
          <a:p>
            <a:r>
              <a:rPr lang="en-US" b="1" dirty="0">
                <a:latin typeface="Arial" panose="020B0604020202020204" pitchFamily="34" charset="0"/>
                <a:cs typeface="Arial" panose="020B0604020202020204" pitchFamily="34" charset="0"/>
              </a:rPr>
              <a:t>Our best has limited success, but God does everything right.</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56E3742-C5F8-8749-B827-2B90D362986F}"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54626" name="Rectangle 1026"/>
          <p:cNvSpPr>
            <a:spLocks noGrp="1" noRot="1" noChangeAspect="1" noChangeArrowheads="1"/>
          </p:cNvSpPr>
          <p:nvPr>
            <p:ph type="sldImg"/>
          </p:nvPr>
        </p:nvSpPr>
        <p:spPr>
          <a:solidFill>
            <a:srgbClr val="FFFFFF"/>
          </a:solidFill>
          <a:ln/>
        </p:spPr>
      </p:sp>
      <p:sp>
        <p:nvSpPr>
          <p:cNvPr id="15462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BC91EDF4-02F8-B64C-B860-EFAEEED76623}" type="slidenum">
              <a:rPr lang="en-GB" sz="1200">
                <a:solidFill>
                  <a:srgbClr val="FFFFFF"/>
                </a:solidFill>
                <a:latin typeface="Comic Sans MS" charset="0"/>
              </a:rPr>
              <a:pPr/>
              <a:t>5</a:t>
            </a:fld>
            <a:endParaRPr lang="en-GB" sz="1200">
              <a:solidFill>
                <a:srgbClr val="FFFFFF"/>
              </a:solidFill>
              <a:latin typeface="Comic Sans MS" charset="0"/>
            </a:endParaRPr>
          </a:p>
        </p:txBody>
      </p:sp>
      <p:sp>
        <p:nvSpPr>
          <p:cNvPr id="64514" name="Rectangle 1026"/>
          <p:cNvSpPr>
            <a:spLocks noGrp="1" noRot="1" noChangeAspect="1" noChangeArrowheads="1"/>
          </p:cNvSpPr>
          <p:nvPr>
            <p:ph type="sldImg"/>
          </p:nvPr>
        </p:nvSpPr>
        <p:spPr>
          <a:solidFill>
            <a:srgbClr val="FFFFFF"/>
          </a:solidFill>
          <a:ln/>
        </p:spPr>
      </p:sp>
      <p:sp>
        <p:nvSpPr>
          <p:cNvPr id="6451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52102E-57E6-D34F-8B70-3412493BBCA6}"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56674" name="Rectangle 1026"/>
          <p:cNvSpPr>
            <a:spLocks noGrp="1" noRot="1" noChangeAspect="1" noChangeArrowheads="1"/>
          </p:cNvSpPr>
          <p:nvPr>
            <p:ph type="sldImg"/>
          </p:nvPr>
        </p:nvSpPr>
        <p:spPr>
          <a:solidFill>
            <a:srgbClr val="FFFFFF"/>
          </a:solidFill>
          <a:ln/>
        </p:spPr>
      </p:sp>
      <p:sp>
        <p:nvSpPr>
          <p:cNvPr id="15667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C0A12F7-1C0B-1245-B9E1-EF2C07645A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58722" name="Rectangle 1026"/>
          <p:cNvSpPr>
            <a:spLocks noGrp="1" noRot="1" noChangeAspect="1" noChangeArrowheads="1"/>
          </p:cNvSpPr>
          <p:nvPr>
            <p:ph type="sldImg"/>
          </p:nvPr>
        </p:nvSpPr>
        <p:spPr>
          <a:solidFill>
            <a:srgbClr val="FFFFFF"/>
          </a:solidFill>
          <a:ln/>
        </p:spPr>
      </p:sp>
      <p:sp>
        <p:nvSpPr>
          <p:cNvPr id="158723" name="Rectangle 1027"/>
          <p:cNvSpPr>
            <a:spLocks noGrp="1" noChangeArrowheads="1"/>
          </p:cNvSpPr>
          <p:nvPr>
            <p:ph type="body" idx="1"/>
          </p:nvPr>
        </p:nvSpPr>
        <p:spPr>
          <a:solidFill>
            <a:srgbClr val="FFFFFF"/>
          </a:solidFill>
          <a:ln>
            <a:solidFill>
              <a:srgbClr val="000000"/>
            </a:solidFill>
          </a:ln>
        </p:spPr>
        <p:txBody>
          <a:bodyPr/>
          <a:lstStyle/>
          <a:p>
            <a:r>
              <a:rPr lang="en-US" dirty="0"/>
              <a:t>The Hebrew reads literally "beautiful" but the idea is more properly "appropriate" or "fitting"</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B6D6F423-E79A-274B-8B68-69390CAECDB7}" type="slidenum">
              <a:rPr lang="en-GB" sz="1200">
                <a:solidFill>
                  <a:srgbClr val="FFFFFF"/>
                </a:solidFill>
                <a:latin typeface="Comic Sans MS" charset="0"/>
              </a:rPr>
              <a:pPr/>
              <a:t>57</a:t>
            </a:fld>
            <a:endParaRPr lang="en-GB" sz="1200">
              <a:solidFill>
                <a:srgbClr val="FFFFFF"/>
              </a:solidFill>
              <a:latin typeface="Comic Sans MS" charset="0"/>
            </a:endParaRPr>
          </a:p>
        </p:txBody>
      </p:sp>
      <p:sp>
        <p:nvSpPr>
          <p:cNvPr id="165890" name="Rectangle 1026"/>
          <p:cNvSpPr>
            <a:spLocks noGrp="1" noRot="1" noChangeAspect="1" noChangeArrowheads="1"/>
          </p:cNvSpPr>
          <p:nvPr>
            <p:ph type="sldImg"/>
          </p:nvPr>
        </p:nvSpPr>
        <p:spPr>
          <a:solidFill>
            <a:srgbClr val="FFFFFF"/>
          </a:solidFill>
          <a:ln/>
        </p:spPr>
      </p:sp>
      <p:sp>
        <p:nvSpPr>
          <p:cNvPr id="165891" name="Rectangle 1027"/>
          <p:cNvSpPr>
            <a:spLocks noGrp="1" noChangeArrowheads="1"/>
          </p:cNvSpPr>
          <p:nvPr>
            <p:ph type="body" idx="1"/>
          </p:nvPr>
        </p:nvSpPr>
        <p:spPr>
          <a:solidFill>
            <a:srgbClr val="FFFFFF"/>
          </a:solidFill>
          <a:ln>
            <a:solidFill>
              <a:srgbClr val="000000"/>
            </a:solidFill>
          </a:ln>
        </p:spPr>
        <p:txBody>
          <a:bodyPr/>
          <a:lstStyle/>
          <a:p>
            <a:r>
              <a:rPr lang="en-US"/>
              <a:t>God has placed a longing in man to know how he and his activities relate to eternity (3:11b). </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5710058D-09B0-F845-A881-CCD51F62BEB4}" type="slidenum">
              <a:rPr lang="en-GB" sz="1200">
                <a:solidFill>
                  <a:srgbClr val="FFFFFF"/>
                </a:solidFill>
                <a:latin typeface="Comic Sans MS" charset="0"/>
              </a:rPr>
              <a:pPr/>
              <a:t>58</a:t>
            </a:fld>
            <a:endParaRPr lang="en-GB" sz="1200">
              <a:solidFill>
                <a:srgbClr val="FFFFFF"/>
              </a:solidFill>
              <a:latin typeface="Comic Sans MS" charset="0"/>
            </a:endParaRPr>
          </a:p>
        </p:txBody>
      </p:sp>
      <p:sp>
        <p:nvSpPr>
          <p:cNvPr id="167938" name="Rectangle 1026"/>
          <p:cNvSpPr>
            <a:spLocks noGrp="1" noRot="1" noChangeAspect="1" noChangeArrowheads="1"/>
          </p:cNvSpPr>
          <p:nvPr>
            <p:ph type="sldImg"/>
          </p:nvPr>
        </p:nvSpPr>
        <p:spPr>
          <a:solidFill>
            <a:srgbClr val="FFFFFF"/>
          </a:solidFill>
          <a:ln/>
        </p:spPr>
      </p:sp>
      <p:sp>
        <p:nvSpPr>
          <p:cNvPr id="167939" name="Rectangle 1027"/>
          <p:cNvSpPr>
            <a:spLocks noGrp="1" noChangeArrowheads="1"/>
          </p:cNvSpPr>
          <p:nvPr>
            <p:ph type="body" idx="1"/>
          </p:nvPr>
        </p:nvSpPr>
        <p:spPr>
          <a:solidFill>
            <a:srgbClr val="FFFFFF"/>
          </a:solidFill>
          <a:ln>
            <a:solidFill>
              <a:srgbClr val="000000"/>
            </a:solidFill>
          </a:ln>
        </p:spPr>
        <p:txBody>
          <a:bodyPr/>
          <a:lstStyle/>
          <a:p>
            <a:r>
              <a:rPr lang="en-US"/>
              <a:t>Don Richardson records in his book </a:t>
            </a:r>
            <a:r>
              <a:rPr lang="en-US" i="1"/>
              <a:t>Eternity in Their Hearts</a:t>
            </a:r>
            <a:r>
              <a:rPr lang="en-US"/>
              <a:t>, that Lenin and Marx thought the work of Edward B. Tylor (“the father of anthropology”) would finally destroy religion.  Tylor wanted to show that belief in God was not innate but foisted upon us by the religionists.  Richardson writes… </a:t>
            </a:r>
          </a:p>
          <a:p>
            <a:endParaRPr lang="en-US"/>
          </a:p>
          <a:p>
            <a:r>
              <a:rPr lang="en-US"/>
              <a:t>“The theory, according to scientific procedure, needed to be tested and confirmed by anthropological field research. (cover flap) </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7255F50A-F52E-DE48-8F03-DAB076DD08D7}" type="slidenum">
              <a:rPr lang="en-GB" sz="1200">
                <a:solidFill>
                  <a:srgbClr val="FFFFFF"/>
                </a:solidFill>
                <a:latin typeface="Comic Sans MS" charset="0"/>
              </a:rPr>
              <a:pPr/>
              <a:t>59</a:t>
            </a:fld>
            <a:endParaRPr lang="en-GB" sz="1200">
              <a:solidFill>
                <a:srgbClr val="FFFFFF"/>
              </a:solidFill>
              <a:latin typeface="Comic Sans MS" charset="0"/>
            </a:endParaRPr>
          </a:p>
        </p:txBody>
      </p:sp>
      <p:sp>
        <p:nvSpPr>
          <p:cNvPr id="169986" name="Rectangle 1026"/>
          <p:cNvSpPr>
            <a:spLocks noGrp="1" noRot="1" noChangeAspect="1" noChangeArrowheads="1"/>
          </p:cNvSpPr>
          <p:nvPr>
            <p:ph type="sldImg"/>
          </p:nvPr>
        </p:nvSpPr>
        <p:spPr>
          <a:solidFill>
            <a:srgbClr val="FFFFFF"/>
          </a:solidFill>
          <a:ln/>
        </p:spPr>
      </p:sp>
      <p:sp>
        <p:nvSpPr>
          <p:cNvPr id="169987" name="Rectangle 1027"/>
          <p:cNvSpPr>
            <a:spLocks noGrp="1" noChangeArrowheads="1"/>
          </p:cNvSpPr>
          <p:nvPr>
            <p:ph type="body" idx="1"/>
          </p:nvPr>
        </p:nvSpPr>
        <p:spPr>
          <a:solidFill>
            <a:srgbClr val="FFFFFF"/>
          </a:solidFill>
          <a:ln>
            <a:solidFill>
              <a:srgbClr val="000000"/>
            </a:solidFill>
          </a:ln>
        </p:spPr>
        <p:txBody>
          <a:bodyPr/>
          <a:lstStyle/>
          <a:p>
            <a:r>
              <a:rPr lang="en-US"/>
              <a:t>“So, around the turn of the century, scores of young anthropologists fanned out around the globe for that very purpose.  Expecting to find that ‘primitive’ cultures were uniformly devoid of monotheistic beliefs, they were shocked to discover hundreds of examples of belief in one true God! </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0F200E82-023A-B244-A930-6D6C67301A3A}" type="slidenum">
              <a:rPr lang="en-GB" sz="1200">
                <a:solidFill>
                  <a:srgbClr val="FFFFFF"/>
                </a:solidFill>
                <a:latin typeface="Comic Sans MS" charset="0"/>
              </a:rPr>
              <a:pPr/>
              <a:t>60</a:t>
            </a:fld>
            <a:endParaRPr lang="en-GB" sz="1200">
              <a:solidFill>
                <a:srgbClr val="FFFFFF"/>
              </a:solidFill>
              <a:latin typeface="Comic Sans MS" charset="0"/>
            </a:endParaRPr>
          </a:p>
        </p:txBody>
      </p:sp>
      <p:sp>
        <p:nvSpPr>
          <p:cNvPr id="172034" name="Rectangle 1026"/>
          <p:cNvSpPr>
            <a:spLocks noGrp="1" noRot="1" noChangeAspect="1" noChangeArrowheads="1"/>
          </p:cNvSpPr>
          <p:nvPr>
            <p:ph type="sldImg"/>
          </p:nvPr>
        </p:nvSpPr>
        <p:spPr>
          <a:solidFill>
            <a:srgbClr val="FFFFFF"/>
          </a:solidFill>
          <a:ln/>
        </p:spPr>
      </p:sp>
      <p:sp>
        <p:nvSpPr>
          <p:cNvPr id="172035" name="Rectangle 1027"/>
          <p:cNvSpPr>
            <a:spLocks noGrp="1" noChangeArrowheads="1"/>
          </p:cNvSpPr>
          <p:nvPr>
            <p:ph type="body" idx="1"/>
          </p:nvPr>
        </p:nvSpPr>
        <p:spPr>
          <a:solidFill>
            <a:srgbClr val="FFFFFF"/>
          </a:solidFill>
          <a:ln>
            <a:solidFill>
              <a:srgbClr val="000000"/>
            </a:solidFill>
          </a:ln>
        </p:spPr>
        <p:txBody>
          <a:bodyPr/>
          <a:lstStyle/>
          <a:p>
            <a:r>
              <a:rPr lang="en-US"/>
              <a:t>“In a fascinating series of documented stories, from the Santal people in India to the educated philosophers of ancient Athens, Don Richardson relates incredible examples of how the concept of a supreme God has existed for centuries in hundreds of cultures throughout the world.”</a:t>
            </a:r>
            <a:r>
              <a:rPr lang="en-US" altLang="ja-JP"/>
              <a:t> </a:t>
            </a:r>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D79C3BE7-334E-1E41-9C3D-C410D88A4E03}" type="slidenum">
              <a:rPr lang="en-GB" sz="1200">
                <a:solidFill>
                  <a:srgbClr val="FFFFFF"/>
                </a:solidFill>
                <a:latin typeface="Comic Sans MS" charset="0"/>
              </a:rPr>
              <a:pPr/>
              <a:t>61</a:t>
            </a:fld>
            <a:endParaRPr lang="en-GB" sz="1200">
              <a:solidFill>
                <a:srgbClr val="FFFFFF"/>
              </a:solidFill>
              <a:latin typeface="Comic Sans MS" charset="0"/>
            </a:endParaRPr>
          </a:p>
        </p:txBody>
      </p:sp>
      <p:sp>
        <p:nvSpPr>
          <p:cNvPr id="174082" name="Rectangle 1026"/>
          <p:cNvSpPr>
            <a:spLocks noGrp="1" noRot="1" noChangeAspect="1" noChangeArrowheads="1"/>
          </p:cNvSpPr>
          <p:nvPr>
            <p:ph type="sldImg"/>
          </p:nvPr>
        </p:nvSpPr>
        <p:spPr>
          <a:solidFill>
            <a:srgbClr val="FFFFFF"/>
          </a:solidFill>
          <a:ln/>
        </p:spPr>
      </p:sp>
      <p:sp>
        <p:nvSpPr>
          <p:cNvPr id="174083" name="Rectangle 1027"/>
          <p:cNvSpPr>
            <a:spLocks noGrp="1" noChangeArrowheads="1"/>
          </p:cNvSpPr>
          <p:nvPr>
            <p:ph type="body" idx="1"/>
          </p:nvPr>
        </p:nvSpPr>
        <p:spPr>
          <a:solidFill>
            <a:srgbClr val="FFFFFF"/>
          </a:solidFill>
          <a:ln>
            <a:solidFill>
              <a:srgbClr val="000000"/>
            </a:solidFill>
          </a:ln>
        </p:spPr>
        <p:txBody>
          <a:bodyPr/>
          <a:lstStyle/>
          <a:p>
            <a:r>
              <a:rPr lang="en-US"/>
              <a:t>God reserves the right to withhold His sovereign, eternal plan from man's knowledge (3:11c).</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AB55E7E-EFA1-DA49-BD3F-60AD80B49956}" type="slidenum">
              <a:rPr lang="en-GB" sz="1200">
                <a:solidFill>
                  <a:srgbClr val="FFFFFF"/>
                </a:solidFill>
                <a:latin typeface="Comic Sans MS" charset="0"/>
              </a:rPr>
              <a:pPr/>
              <a:t>62</a:t>
            </a:fld>
            <a:endParaRPr lang="en-GB" sz="1200">
              <a:solidFill>
                <a:srgbClr val="FFFFFF"/>
              </a:solidFill>
              <a:latin typeface="Comic Sans MS" charset="0"/>
            </a:endParaRPr>
          </a:p>
        </p:txBody>
      </p:sp>
      <p:sp>
        <p:nvSpPr>
          <p:cNvPr id="176130" name="Rectangle 1026"/>
          <p:cNvSpPr>
            <a:spLocks noGrp="1" noRot="1" noChangeAspect="1" noChangeArrowheads="1"/>
          </p:cNvSpPr>
          <p:nvPr>
            <p:ph type="sldImg"/>
          </p:nvPr>
        </p:nvSpPr>
        <p:spPr>
          <a:solidFill>
            <a:srgbClr val="FFFFFF"/>
          </a:solidFill>
          <a:ln/>
        </p:spPr>
      </p:sp>
      <p:sp>
        <p:nvSpPr>
          <p:cNvPr id="176131"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7D866A0-A029-C641-A094-E1B97DDD781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78850" name="Rectangle 1026"/>
          <p:cNvSpPr>
            <a:spLocks noGrp="1" noRot="1" noChangeAspect="1" noChangeArrowheads="1"/>
          </p:cNvSpPr>
          <p:nvPr>
            <p:ph type="sldImg"/>
          </p:nvPr>
        </p:nvSpPr>
        <p:spPr>
          <a:solidFill>
            <a:srgbClr val="FFFFFF"/>
          </a:solidFill>
          <a:ln/>
        </p:spPr>
      </p:sp>
      <p:sp>
        <p:nvSpPr>
          <p:cNvPr id="78851" name="Rectangle 1027"/>
          <p:cNvSpPr>
            <a:spLocks noGrp="1" noChangeArrowheads="1"/>
          </p:cNvSpPr>
          <p:nvPr>
            <p:ph type="body" idx="1"/>
          </p:nvPr>
        </p:nvSpPr>
        <p:spPr>
          <a:solidFill>
            <a:srgbClr val="FFFFFF"/>
          </a:solidFill>
          <a:ln>
            <a:solidFill>
              <a:srgbClr val="000000"/>
            </a:solidFill>
          </a:ln>
        </p:spPr>
        <p:txBody>
          <a:bodyPr/>
          <a:lstStyle/>
          <a:p>
            <a:endParaRPr lang="en-US" b="1"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He causes events at the flawless moment!</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EEC7F255-279C-0043-B912-BE85EB6CF917}"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52578" name="Rectangle 1026"/>
          <p:cNvSpPr>
            <a:spLocks noGrp="1" noRot="1" noChangeAspect="1" noChangeArrowheads="1"/>
          </p:cNvSpPr>
          <p:nvPr>
            <p:ph type="sldImg"/>
          </p:nvPr>
        </p:nvSpPr>
        <p:spPr>
          <a:solidFill>
            <a:srgbClr val="FFFFFF"/>
          </a:solidFill>
          <a:ln/>
        </p:spPr>
      </p:sp>
      <p:sp>
        <p:nvSpPr>
          <p:cNvPr id="152579" name="Rectangle 1027"/>
          <p:cNvSpPr>
            <a:spLocks noGrp="1" noChangeArrowheads="1"/>
          </p:cNvSpPr>
          <p:nvPr>
            <p:ph type="body" idx="1"/>
          </p:nvPr>
        </p:nvSpPr>
        <p:spPr>
          <a:solidFill>
            <a:srgbClr val="FFFFFF"/>
          </a:solidFill>
          <a:ln>
            <a:solidFill>
              <a:srgbClr val="000000"/>
            </a:solidFill>
          </a:ln>
        </p:spPr>
        <p:txBody>
          <a:bodyPr/>
          <a:lstStyle/>
          <a:p>
            <a:r>
              <a:rPr lang="en-US" b="1" dirty="0">
                <a:latin typeface="Arial" panose="020B0604020202020204" pitchFamily="34" charset="0"/>
                <a:cs typeface="Arial" panose="020B0604020202020204" pitchFamily="34" charset="0"/>
              </a:rPr>
              <a:t>Our best has limited success, but God does everything right.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CEF54C6-26C9-CD4C-9E52-A2B585F7C5AB}" type="slidenum">
              <a:rPr lang="en-GB" sz="1200">
                <a:solidFill>
                  <a:srgbClr val="FFFFFF"/>
                </a:solidFill>
                <a:latin typeface="Comic Sans MS" charset="0"/>
              </a:rPr>
              <a:pPr/>
              <a:t>6</a:t>
            </a:fld>
            <a:endParaRPr lang="en-GB" sz="1200">
              <a:solidFill>
                <a:srgbClr val="FFFFFF"/>
              </a:solidFill>
              <a:latin typeface="Comic Sans MS" charset="0"/>
            </a:endParaRPr>
          </a:p>
        </p:txBody>
      </p:sp>
      <p:sp>
        <p:nvSpPr>
          <p:cNvPr id="66562" name="Rectangle 1026"/>
          <p:cNvSpPr>
            <a:spLocks noGrp="1" noRot="1" noChangeAspect="1" noChangeArrowheads="1"/>
          </p:cNvSpPr>
          <p:nvPr>
            <p:ph type="sldImg"/>
          </p:nvPr>
        </p:nvSpPr>
        <p:spPr>
          <a:solidFill>
            <a:srgbClr val="FFFFFF"/>
          </a:solidFill>
          <a:ln/>
        </p:spPr>
      </p:sp>
      <p:sp>
        <p:nvSpPr>
          <p:cNvPr id="6656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24D68A49-DF5D-864A-9691-E98BE561EB57}" type="slidenum">
              <a:rPr lang="en-GB" sz="1200">
                <a:solidFill>
                  <a:srgbClr val="FFFFFF"/>
                </a:solidFill>
                <a:latin typeface="Comic Sans MS" charset="0"/>
              </a:rPr>
              <a:pPr/>
              <a:t>65</a:t>
            </a:fld>
            <a:endParaRPr lang="en-GB" sz="1200">
              <a:solidFill>
                <a:srgbClr val="FFFFFF"/>
              </a:solidFill>
              <a:latin typeface="Comic Sans MS" charset="0"/>
            </a:endParaRPr>
          </a:p>
        </p:txBody>
      </p:sp>
      <p:sp>
        <p:nvSpPr>
          <p:cNvPr id="182274" name="Rectangle 1026"/>
          <p:cNvSpPr>
            <a:spLocks noGrp="1" noRot="1" noChangeAspect="1" noChangeArrowheads="1"/>
          </p:cNvSpPr>
          <p:nvPr>
            <p:ph type="sldImg"/>
          </p:nvPr>
        </p:nvSpPr>
        <p:spPr>
          <a:solidFill>
            <a:srgbClr val="FFFFFF"/>
          </a:solidFill>
          <a:ln/>
        </p:spPr>
      </p:sp>
      <p:sp>
        <p:nvSpPr>
          <p:cNvPr id="182275" name="Rectangle 1027"/>
          <p:cNvSpPr>
            <a:spLocks noGrp="1" noChangeArrowheads="1"/>
          </p:cNvSpPr>
          <p:nvPr>
            <p:ph type="body" idx="1"/>
          </p:nvPr>
        </p:nvSpPr>
        <p:spPr>
          <a:solidFill>
            <a:srgbClr val="FFFFFF"/>
          </a:solidFill>
          <a:ln>
            <a:solidFill>
              <a:srgbClr val="000000"/>
            </a:solidFill>
          </a:ln>
        </p:spPr>
        <p:txBody>
          <a:bodyPr/>
          <a:lstStyle/>
          <a:p>
            <a:r>
              <a:rPr lang="en-US"/>
              <a:t>Appreciate your livelihood and stand in awe of the LORD.</a:t>
            </a: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00D1CF2C-02B6-0940-8C86-AF8E70D003E6}" type="slidenum">
              <a:rPr lang="en-GB" sz="1200">
                <a:solidFill>
                  <a:srgbClr val="FFFFFF"/>
                </a:solidFill>
                <a:latin typeface="Comic Sans MS" charset="0"/>
              </a:rPr>
              <a:pPr/>
              <a:t>66</a:t>
            </a:fld>
            <a:endParaRPr lang="en-GB" sz="1200">
              <a:solidFill>
                <a:srgbClr val="FFFFFF"/>
              </a:solidFill>
              <a:latin typeface="Comic Sans MS" charset="0"/>
            </a:endParaRPr>
          </a:p>
        </p:txBody>
      </p:sp>
      <p:sp>
        <p:nvSpPr>
          <p:cNvPr id="184322" name="Rectangle 1026"/>
          <p:cNvSpPr>
            <a:spLocks noGrp="1" noRot="1" noChangeAspect="1" noChangeArrowheads="1"/>
          </p:cNvSpPr>
          <p:nvPr>
            <p:ph type="sldImg"/>
          </p:nvPr>
        </p:nvSpPr>
        <p:spPr>
          <a:solidFill>
            <a:srgbClr val="FFFFFF"/>
          </a:solidFill>
          <a:ln/>
        </p:spPr>
      </p:sp>
      <p:sp>
        <p:nvSpPr>
          <p:cNvPr id="184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BFE45BE0-29A7-854E-A4CB-120C93F8E6A0}" type="slidenum">
              <a:rPr lang="en-GB" sz="1200">
                <a:solidFill>
                  <a:srgbClr val="FFFFFF"/>
                </a:solidFill>
                <a:latin typeface="Comic Sans MS" charset="0"/>
              </a:rPr>
              <a:pPr/>
              <a:t>67</a:t>
            </a:fld>
            <a:endParaRPr lang="en-GB" sz="1200">
              <a:solidFill>
                <a:srgbClr val="FFFFFF"/>
              </a:solidFill>
              <a:latin typeface="Comic Sans MS" charset="0"/>
            </a:endParaRPr>
          </a:p>
        </p:txBody>
      </p:sp>
      <p:sp>
        <p:nvSpPr>
          <p:cNvPr id="186370" name="Rectangle 1026"/>
          <p:cNvSpPr>
            <a:spLocks noGrp="1" noRot="1" noChangeAspect="1" noChangeArrowheads="1"/>
          </p:cNvSpPr>
          <p:nvPr>
            <p:ph type="sldImg"/>
          </p:nvPr>
        </p:nvSpPr>
        <p:spPr>
          <a:solidFill>
            <a:srgbClr val="FFFFFF"/>
          </a:solidFill>
          <a:ln/>
        </p:spPr>
      </p:sp>
      <p:sp>
        <p:nvSpPr>
          <p:cNvPr id="186371"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50929780-7A88-9844-8D66-A19668831CC2}" type="slidenum">
              <a:rPr lang="en-GB" sz="1200">
                <a:solidFill>
                  <a:srgbClr val="FFFFFF"/>
                </a:solidFill>
                <a:latin typeface="Comic Sans MS" charset="0"/>
              </a:rPr>
              <a:pPr/>
              <a:t>68</a:t>
            </a:fld>
            <a:endParaRPr lang="en-GB" sz="1200">
              <a:solidFill>
                <a:srgbClr val="FFFFFF"/>
              </a:solidFill>
              <a:latin typeface="Comic Sans MS" charset="0"/>
            </a:endParaRPr>
          </a:p>
        </p:txBody>
      </p:sp>
      <p:sp>
        <p:nvSpPr>
          <p:cNvPr id="188418" name="Rectangle 1026"/>
          <p:cNvSpPr>
            <a:spLocks noGrp="1" noRot="1" noChangeAspect="1" noChangeArrowheads="1"/>
          </p:cNvSpPr>
          <p:nvPr>
            <p:ph type="sldImg"/>
          </p:nvPr>
        </p:nvSpPr>
        <p:spPr>
          <a:solidFill>
            <a:srgbClr val="FFFFFF"/>
          </a:solidFill>
          <a:ln/>
        </p:spPr>
      </p:sp>
      <p:sp>
        <p:nvSpPr>
          <p:cNvPr id="1884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52C89814-80AF-C54D-85AC-28AF0CFF04F2}" type="slidenum">
              <a:rPr lang="en-GB" sz="1200">
                <a:solidFill>
                  <a:srgbClr val="FFFFFF"/>
                </a:solidFill>
                <a:latin typeface="Comic Sans MS" charset="0"/>
              </a:rPr>
              <a:pPr/>
              <a:t>69</a:t>
            </a:fld>
            <a:endParaRPr lang="en-GB" sz="1200">
              <a:solidFill>
                <a:srgbClr val="FFFFFF"/>
              </a:solidFill>
              <a:latin typeface="Comic Sans MS"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r>
              <a:rPr lang="en-US">
                <a:cs typeface="ＭＳ Ｐゴシック" charset="0"/>
              </a:rPr>
              <a:t>Do people feel sorry for you?</a:t>
            </a:r>
          </a:p>
          <a:p>
            <a:r>
              <a:rPr lang="en-US">
                <a:cs typeface="ＭＳ Ｐゴシック" charset="0"/>
              </a:rPr>
              <a:t>I want to live in such a way that people are attracted to Jesus by looking at my life!</a:t>
            </a: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0746A144-C965-DB45-8261-8CD419236522}" type="slidenum">
              <a:rPr lang="en-GB" sz="1200">
                <a:solidFill>
                  <a:srgbClr val="FFFFFF"/>
                </a:solidFill>
                <a:latin typeface="Comic Sans MS" charset="0"/>
              </a:rPr>
              <a:pPr/>
              <a:t>70</a:t>
            </a:fld>
            <a:endParaRPr lang="en-GB" sz="1200">
              <a:solidFill>
                <a:srgbClr val="FFFFFF"/>
              </a:solidFill>
              <a:latin typeface="Comic Sans MS" charset="0"/>
            </a:endParaRPr>
          </a:p>
        </p:txBody>
      </p:sp>
      <p:sp>
        <p:nvSpPr>
          <p:cNvPr id="192514" name="Rectangle 1026"/>
          <p:cNvSpPr>
            <a:spLocks noGrp="1" noRot="1" noChangeAspect="1" noChangeArrowheads="1"/>
          </p:cNvSpPr>
          <p:nvPr>
            <p:ph type="sldImg"/>
          </p:nvPr>
        </p:nvSpPr>
        <p:spPr>
          <a:solidFill>
            <a:srgbClr val="FFFFFF"/>
          </a:solidFill>
          <a:ln/>
        </p:spPr>
      </p:sp>
      <p:sp>
        <p:nvSpPr>
          <p:cNvPr id="192515" name="Rectangle 1027"/>
          <p:cNvSpPr>
            <a:spLocks noGrp="1" noChangeArrowheads="1"/>
          </p:cNvSpPr>
          <p:nvPr>
            <p:ph type="body" idx="1"/>
          </p:nvPr>
        </p:nvSpPr>
        <p:spPr>
          <a:solidFill>
            <a:srgbClr val="FFFFFF"/>
          </a:solidFill>
          <a:ln>
            <a:solidFill>
              <a:srgbClr val="000000"/>
            </a:solidFill>
          </a:ln>
        </p:spPr>
        <p:txBody>
          <a:bodyPr/>
          <a:lstStyle/>
          <a:p>
            <a:r>
              <a:rPr lang="en-US"/>
              <a:t>The NLT is the only major translation to render this “And I know that whatever God does is final.”  This is not the sense of the Hebrew </a:t>
            </a:r>
            <a:r>
              <a:rPr lang="en-US" i="1"/>
              <a:t>o’lam</a:t>
            </a:r>
            <a:r>
              <a:rPr lang="en-US"/>
              <a:t>, which means “eternal, everlasting” (BDB).</a:t>
            </a: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13B6D42-52A2-204D-8DA2-E49776BB417C}" type="slidenum">
              <a:rPr lang="en-GB" sz="1200">
                <a:solidFill>
                  <a:srgbClr val="FFFFFF"/>
                </a:solidFill>
                <a:latin typeface="Comic Sans MS" charset="0"/>
              </a:rPr>
              <a:pPr/>
              <a:t>71</a:t>
            </a:fld>
            <a:endParaRPr lang="en-GB" sz="1200">
              <a:solidFill>
                <a:srgbClr val="FFFFFF"/>
              </a:solidFill>
              <a:latin typeface="Comic Sans MS" charset="0"/>
            </a:endParaRPr>
          </a:p>
        </p:txBody>
      </p:sp>
      <p:sp>
        <p:nvSpPr>
          <p:cNvPr id="194562" name="Rectangle 1026"/>
          <p:cNvSpPr>
            <a:spLocks noGrp="1" noRot="1" noChangeAspect="1" noChangeArrowheads="1"/>
          </p:cNvSpPr>
          <p:nvPr>
            <p:ph type="sldImg"/>
          </p:nvPr>
        </p:nvSpPr>
        <p:spPr>
          <a:solidFill>
            <a:srgbClr val="FFFFFF"/>
          </a:solidFill>
          <a:ln/>
        </p:spPr>
      </p:sp>
      <p:sp>
        <p:nvSpPr>
          <p:cNvPr id="19456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324F0E8-9E24-7B42-A122-B2560CE30018}" type="slidenum">
              <a:rPr lang="en-GB" sz="1200">
                <a:solidFill>
                  <a:srgbClr val="FFFFFF"/>
                </a:solidFill>
                <a:latin typeface="Comic Sans MS" charset="0"/>
              </a:rPr>
              <a:pPr/>
              <a:t>72</a:t>
            </a:fld>
            <a:endParaRPr lang="en-GB" sz="1200">
              <a:solidFill>
                <a:srgbClr val="FFFFFF"/>
              </a:solidFill>
              <a:latin typeface="Comic Sans MS" charset="0"/>
            </a:endParaRPr>
          </a:p>
        </p:txBody>
      </p:sp>
      <p:sp>
        <p:nvSpPr>
          <p:cNvPr id="196610" name="Rectangle 1026"/>
          <p:cNvSpPr>
            <a:spLocks noGrp="1" noRot="1" noChangeAspect="1" noChangeArrowheads="1"/>
          </p:cNvSpPr>
          <p:nvPr>
            <p:ph type="sldImg"/>
          </p:nvPr>
        </p:nvSpPr>
        <p:spPr>
          <a:solidFill>
            <a:srgbClr val="FFFFFF"/>
          </a:solidFill>
          <a:ln/>
        </p:spPr>
      </p:sp>
      <p:sp>
        <p:nvSpPr>
          <p:cNvPr id="196611"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EE18C880-98B5-144B-9091-47027D668FB0}" type="slidenum">
              <a:rPr lang="en-GB" sz="1200">
                <a:solidFill>
                  <a:srgbClr val="FFFFFF"/>
                </a:solidFill>
                <a:latin typeface="Comic Sans MS" charset="0"/>
              </a:rPr>
              <a:pPr/>
              <a:t>73</a:t>
            </a:fld>
            <a:endParaRPr lang="en-GB" sz="1200">
              <a:solidFill>
                <a:srgbClr val="FFFFFF"/>
              </a:solidFill>
              <a:latin typeface="Comic Sans MS" charset="0"/>
            </a:endParaRPr>
          </a:p>
        </p:txBody>
      </p:sp>
      <p:sp>
        <p:nvSpPr>
          <p:cNvPr id="198658" name="Rectangle 1026"/>
          <p:cNvSpPr>
            <a:spLocks noGrp="1" noRot="1" noChangeAspect="1" noChangeArrowheads="1"/>
          </p:cNvSpPr>
          <p:nvPr>
            <p:ph type="sldImg"/>
          </p:nvPr>
        </p:nvSpPr>
        <p:spPr>
          <a:solidFill>
            <a:srgbClr val="FFFFFF"/>
          </a:solidFill>
          <a:ln/>
        </p:spPr>
      </p:sp>
      <p:sp>
        <p:nvSpPr>
          <p:cNvPr id="19865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B13C2C6-F109-DC48-B8EF-5A72021CA0BF}"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200706" name="Rectangle 1026"/>
          <p:cNvSpPr>
            <a:spLocks noGrp="1" noRot="1" noChangeAspect="1" noChangeArrowheads="1"/>
          </p:cNvSpPr>
          <p:nvPr>
            <p:ph type="sldImg"/>
          </p:nvPr>
        </p:nvSpPr>
        <p:spPr>
          <a:solidFill>
            <a:srgbClr val="FFFFFF"/>
          </a:solidFill>
          <a:ln/>
        </p:spPr>
      </p:sp>
      <p:sp>
        <p:nvSpPr>
          <p:cNvPr id="20070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9843D43-9BCC-BB46-A2CE-334450335213}" type="slidenum">
              <a:rPr lang="en-GB" sz="1200">
                <a:solidFill>
                  <a:srgbClr val="FFFFFF"/>
                </a:solidFill>
                <a:latin typeface="Comic Sans MS" charset="0"/>
              </a:rPr>
              <a:pPr/>
              <a:t>7</a:t>
            </a:fld>
            <a:endParaRPr lang="en-GB" sz="1200">
              <a:solidFill>
                <a:srgbClr val="FFFFFF"/>
              </a:solidFill>
              <a:latin typeface="Comic Sans MS" charset="0"/>
            </a:endParaRPr>
          </a:p>
        </p:txBody>
      </p:sp>
      <p:sp>
        <p:nvSpPr>
          <p:cNvPr id="68610" name="Rectangle 1026"/>
          <p:cNvSpPr>
            <a:spLocks noGrp="1" noRot="1" noChangeAspect="1" noChangeArrowheads="1"/>
          </p:cNvSpPr>
          <p:nvPr>
            <p:ph type="sldImg"/>
          </p:nvPr>
        </p:nvSpPr>
        <p:spPr>
          <a:solidFill>
            <a:srgbClr val="FFFFFF"/>
          </a:solidFill>
          <a:ln/>
        </p:spPr>
      </p:sp>
      <p:sp>
        <p:nvSpPr>
          <p:cNvPr id="68611"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63DC9F9-6723-2741-88EE-E2F37FAF607A}"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202754" name="Rectangle 1026"/>
          <p:cNvSpPr>
            <a:spLocks noGrp="1" noRot="1" noChangeAspect="1" noChangeArrowheads="1"/>
          </p:cNvSpPr>
          <p:nvPr>
            <p:ph type="sldImg"/>
          </p:nvPr>
        </p:nvSpPr>
        <p:spPr>
          <a:solidFill>
            <a:srgbClr val="FFFFFF"/>
          </a:solidFill>
          <a:ln/>
        </p:spPr>
      </p:sp>
      <p:sp>
        <p:nvSpPr>
          <p:cNvPr id="20275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B453ABF7-E8A1-D644-A8E4-80B02F22EF6E}" type="slidenum">
              <a:rPr lang="en-GB" sz="1200">
                <a:solidFill>
                  <a:srgbClr val="FFFFFF"/>
                </a:solidFill>
                <a:latin typeface="Comic Sans MS" charset="0"/>
              </a:rPr>
              <a:pPr/>
              <a:t>76</a:t>
            </a:fld>
            <a:endParaRPr lang="en-GB" sz="1200">
              <a:solidFill>
                <a:srgbClr val="FFFFFF"/>
              </a:solidFill>
              <a:latin typeface="Comic Sans MS" charset="0"/>
            </a:endParaRPr>
          </a:p>
        </p:txBody>
      </p:sp>
      <p:sp>
        <p:nvSpPr>
          <p:cNvPr id="204802" name="Rectangle 1026"/>
          <p:cNvSpPr>
            <a:spLocks noGrp="1" noRot="1" noChangeAspect="1" noChangeArrowheads="1"/>
          </p:cNvSpPr>
          <p:nvPr>
            <p:ph type="sldImg"/>
          </p:nvPr>
        </p:nvSpPr>
        <p:spPr>
          <a:solidFill>
            <a:srgbClr val="FFFFFF"/>
          </a:solidFill>
          <a:ln/>
        </p:spPr>
      </p:sp>
      <p:sp>
        <p:nvSpPr>
          <p:cNvPr id="20480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14AB152-982D-CE4E-B21B-5BEE9A3CA28D}" type="slidenum">
              <a:rPr lang="en-GB" sz="1200">
                <a:solidFill>
                  <a:srgbClr val="FFFFFF"/>
                </a:solidFill>
                <a:latin typeface="Comic Sans MS" charset="0"/>
              </a:rPr>
              <a:pPr/>
              <a:t>77</a:t>
            </a:fld>
            <a:endParaRPr lang="en-GB" sz="1200">
              <a:solidFill>
                <a:srgbClr val="FFFFFF"/>
              </a:solidFill>
              <a:latin typeface="Comic Sans MS" charset="0"/>
            </a:endParaRPr>
          </a:p>
        </p:txBody>
      </p:sp>
      <p:sp>
        <p:nvSpPr>
          <p:cNvPr id="206850" name="Rectangle 1026"/>
          <p:cNvSpPr>
            <a:spLocks noGrp="1" noRot="1" noChangeAspect="1" noChangeArrowheads="1"/>
          </p:cNvSpPr>
          <p:nvPr>
            <p:ph type="sldImg"/>
          </p:nvPr>
        </p:nvSpPr>
        <p:spPr>
          <a:solidFill>
            <a:srgbClr val="FFFFFF"/>
          </a:solidFill>
          <a:ln/>
        </p:spPr>
      </p:sp>
      <p:sp>
        <p:nvSpPr>
          <p:cNvPr id="206851"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B84AC82F-F248-6142-B265-1F17DF000708}" type="slidenum">
              <a:rPr lang="en-GB" sz="1200">
                <a:solidFill>
                  <a:srgbClr val="FFFFFF"/>
                </a:solidFill>
                <a:latin typeface="Comic Sans MS" charset="0"/>
              </a:rPr>
              <a:pPr/>
              <a:t>78</a:t>
            </a:fld>
            <a:endParaRPr lang="en-GB" sz="1200">
              <a:solidFill>
                <a:srgbClr val="FFFFFF"/>
              </a:solidFill>
              <a:latin typeface="Comic Sans MS" charset="0"/>
            </a:endParaRPr>
          </a:p>
        </p:txBody>
      </p:sp>
      <p:sp>
        <p:nvSpPr>
          <p:cNvPr id="208898" name="Rectangle 1026"/>
          <p:cNvSpPr>
            <a:spLocks noGrp="1" noRot="1" noChangeAspect="1" noChangeArrowheads="1"/>
          </p:cNvSpPr>
          <p:nvPr>
            <p:ph type="sldImg"/>
          </p:nvPr>
        </p:nvSpPr>
        <p:spPr>
          <a:solidFill>
            <a:srgbClr val="FFFFFF"/>
          </a:solidFill>
          <a:ln/>
        </p:spPr>
      </p:sp>
      <p:sp>
        <p:nvSpPr>
          <p:cNvPr id="20889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85DE9308-718F-CD41-9509-790284359349}" type="slidenum">
              <a:rPr lang="en-GB" sz="1200">
                <a:solidFill>
                  <a:srgbClr val="FFFFFF"/>
                </a:solidFill>
                <a:latin typeface="Comic Sans MS" charset="0"/>
              </a:rPr>
              <a:pPr/>
              <a:t>79</a:t>
            </a:fld>
            <a:endParaRPr lang="en-GB" sz="1200">
              <a:solidFill>
                <a:srgbClr val="FFFFFF"/>
              </a:solidFill>
              <a:latin typeface="Comic Sans MS" charset="0"/>
            </a:endParaRPr>
          </a:p>
        </p:txBody>
      </p:sp>
      <p:sp>
        <p:nvSpPr>
          <p:cNvPr id="210946" name="Rectangle 1026"/>
          <p:cNvSpPr>
            <a:spLocks noGrp="1" noRot="1" noChangeAspect="1" noChangeArrowheads="1"/>
          </p:cNvSpPr>
          <p:nvPr>
            <p:ph type="sldImg"/>
          </p:nvPr>
        </p:nvSpPr>
        <p:spPr>
          <a:solidFill>
            <a:srgbClr val="FFFFFF"/>
          </a:solidFill>
          <a:ln/>
        </p:spPr>
      </p:sp>
      <p:sp>
        <p:nvSpPr>
          <p:cNvPr id="21094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B79D5337-2C97-2E48-B6C0-6BB42AEF4EAB}" type="slidenum">
              <a:rPr lang="en-GB" sz="1200">
                <a:solidFill>
                  <a:srgbClr val="FFFFFF"/>
                </a:solidFill>
                <a:latin typeface="Comic Sans MS" charset="0"/>
              </a:rPr>
              <a:pPr/>
              <a:t>80</a:t>
            </a:fld>
            <a:endParaRPr lang="en-GB" sz="1200">
              <a:solidFill>
                <a:srgbClr val="FFFFFF"/>
              </a:solidFill>
              <a:latin typeface="Comic Sans MS" charset="0"/>
            </a:endParaRPr>
          </a:p>
        </p:txBody>
      </p:sp>
      <p:sp>
        <p:nvSpPr>
          <p:cNvPr id="212994" name="Rectangle 1026"/>
          <p:cNvSpPr>
            <a:spLocks noGrp="1" noRot="1" noChangeAspect="1" noChangeArrowheads="1"/>
          </p:cNvSpPr>
          <p:nvPr>
            <p:ph type="sldImg"/>
          </p:nvPr>
        </p:nvSpPr>
        <p:spPr>
          <a:solidFill>
            <a:srgbClr val="FFFFFF"/>
          </a:solidFill>
          <a:ln/>
        </p:spPr>
      </p:sp>
      <p:sp>
        <p:nvSpPr>
          <p:cNvPr id="212995" name="Rectangle 1027"/>
          <p:cNvSpPr>
            <a:spLocks noGrp="1" noChangeArrowheads="1"/>
          </p:cNvSpPr>
          <p:nvPr>
            <p:ph type="body" idx="1"/>
          </p:nvPr>
        </p:nvSpPr>
        <p:spPr>
          <a:solidFill>
            <a:srgbClr val="FFFFFF"/>
          </a:solidFill>
          <a:ln>
            <a:solidFill>
              <a:srgbClr val="000000"/>
            </a:solidFill>
          </a:ln>
        </p:spPr>
        <p:txBody>
          <a:bodyPr/>
          <a:lstStyle/>
          <a:p>
            <a:r>
              <a:rPr lang="en-US"/>
              <a:t>The night before my wedding, my best friend Albert asked me if I was sure that it was God’s will that I get married.  I told him, “No… I have heard stories of either the bride or groom getting killed in a car accident on the way to their wedding!  But I will be sure tomorrow night that God wants me to </a:t>
            </a:r>
            <a:r>
              <a:rPr lang="en-US" i="1"/>
              <a:t>stay</a:t>
            </a:r>
            <a:r>
              <a:rPr lang="en-US"/>
              <a:t> married!  And he will want me to make the best of it and serve Him.”</a:t>
            </a:r>
            <a:r>
              <a:rPr lang="en-US" altLang="ja-JP"/>
              <a:t> </a:t>
            </a:r>
            <a:endParaRPr 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8948DB07-5FF1-2B4D-9539-662E2A19ACBF}" type="slidenum">
              <a:rPr lang="en-GB" sz="1200">
                <a:solidFill>
                  <a:srgbClr val="FFFFFF"/>
                </a:solidFill>
                <a:latin typeface="Comic Sans MS" charset="0"/>
              </a:rPr>
              <a:pPr/>
              <a:t>81</a:t>
            </a:fld>
            <a:endParaRPr lang="en-GB" sz="1200">
              <a:solidFill>
                <a:srgbClr val="FFFFFF"/>
              </a:solidFill>
              <a:latin typeface="Comic Sans MS" charset="0"/>
            </a:endParaRPr>
          </a:p>
        </p:txBody>
      </p:sp>
      <p:sp>
        <p:nvSpPr>
          <p:cNvPr id="215042" name="Rectangle 1026"/>
          <p:cNvSpPr>
            <a:spLocks noGrp="1" noRot="1" noChangeAspect="1" noChangeArrowheads="1"/>
          </p:cNvSpPr>
          <p:nvPr>
            <p:ph type="sldImg"/>
          </p:nvPr>
        </p:nvSpPr>
        <p:spPr>
          <a:solidFill>
            <a:srgbClr val="FFFFFF"/>
          </a:solidFill>
          <a:ln/>
        </p:spPr>
      </p:sp>
      <p:sp>
        <p:nvSpPr>
          <p:cNvPr id="21504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00CDC6F8-F14B-5249-8ACC-C150DE804783}" type="slidenum">
              <a:rPr lang="en-GB" sz="1200">
                <a:solidFill>
                  <a:srgbClr val="FFFFFF"/>
                </a:solidFill>
                <a:latin typeface="Comic Sans MS" charset="0"/>
              </a:rPr>
              <a:pPr/>
              <a:t>82</a:t>
            </a:fld>
            <a:endParaRPr lang="en-GB" sz="1200">
              <a:solidFill>
                <a:srgbClr val="FFFFFF"/>
              </a:solidFill>
              <a:latin typeface="Comic Sans MS" charset="0"/>
            </a:endParaRPr>
          </a:p>
        </p:txBody>
      </p:sp>
      <p:sp>
        <p:nvSpPr>
          <p:cNvPr id="217090" name="Rectangle 1026"/>
          <p:cNvSpPr>
            <a:spLocks noGrp="1" noRot="1" noChangeAspect="1" noChangeArrowheads="1"/>
          </p:cNvSpPr>
          <p:nvPr>
            <p:ph type="sldImg"/>
          </p:nvPr>
        </p:nvSpPr>
        <p:spPr>
          <a:solidFill>
            <a:srgbClr val="FFFFFF"/>
          </a:solidFill>
          <a:ln/>
        </p:spPr>
      </p:sp>
      <p:sp>
        <p:nvSpPr>
          <p:cNvPr id="217091"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84</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C834BC8-99D0-9F42-847B-EBCE3CF9D1AD}" type="slidenum">
              <a:rPr lang="en-GB" sz="1200">
                <a:solidFill>
                  <a:srgbClr val="FFFFFF"/>
                </a:solidFill>
                <a:latin typeface="Comic Sans MS" charset="0"/>
              </a:rPr>
              <a:pPr/>
              <a:t>8</a:t>
            </a:fld>
            <a:endParaRPr lang="en-GB" sz="1200">
              <a:solidFill>
                <a:srgbClr val="FFFFFF"/>
              </a:solidFill>
              <a:latin typeface="Comic Sans MS" charset="0"/>
            </a:endParaRPr>
          </a:p>
        </p:txBody>
      </p:sp>
      <p:sp>
        <p:nvSpPr>
          <p:cNvPr id="70658" name="Rectangle 1026"/>
          <p:cNvSpPr>
            <a:spLocks noGrp="1" noRot="1" noChangeAspect="1" noChangeArrowheads="1"/>
          </p:cNvSpPr>
          <p:nvPr>
            <p:ph type="sldImg"/>
          </p:nvPr>
        </p:nvSpPr>
        <p:spPr>
          <a:solidFill>
            <a:srgbClr val="FFFFFF"/>
          </a:solidFill>
          <a:ln/>
        </p:spPr>
      </p:sp>
      <p:sp>
        <p:nvSpPr>
          <p:cNvPr id="7065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0918AAD-2ED8-624F-B977-6F8A888D5AE6}"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3842" name="Rectangle 1026"/>
          <p:cNvSpPr>
            <a:spLocks noGrp="1" noRot="1" noChangeAspect="1" noChangeArrowheads="1"/>
          </p:cNvSpPr>
          <p:nvPr>
            <p:ph type="sldImg"/>
          </p:nvPr>
        </p:nvSpPr>
        <p:spPr>
          <a:solidFill>
            <a:srgbClr val="FFFFFF"/>
          </a:solidFill>
          <a:ln/>
        </p:spPr>
      </p:sp>
      <p:sp>
        <p:nvSpPr>
          <p:cNvPr id="16384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79B3598B-3056-0B4F-9D5F-54A8480085C3}" type="slidenum">
              <a:rPr lang="en-US"/>
              <a:pPr>
                <a:defRPr/>
              </a:pPr>
              <a:t>‹#›</a:t>
            </a:fld>
            <a:endParaRPr lang="en-US"/>
          </a:p>
        </p:txBody>
      </p:sp>
    </p:spTree>
    <p:extLst>
      <p:ext uri="{BB962C8B-B14F-4D97-AF65-F5344CB8AC3E}">
        <p14:creationId xmlns:p14="http://schemas.microsoft.com/office/powerpoint/2010/main" val="10936094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5D405E5B-1F0A-3F42-8A80-E4D3BC6BAFBE}" type="slidenum">
              <a:rPr lang="en-US"/>
              <a:pPr>
                <a:defRPr/>
              </a:pPr>
              <a:t>‹#›</a:t>
            </a:fld>
            <a:endParaRPr lang="en-US"/>
          </a:p>
        </p:txBody>
      </p:sp>
    </p:spTree>
    <p:extLst>
      <p:ext uri="{BB962C8B-B14F-4D97-AF65-F5344CB8AC3E}">
        <p14:creationId xmlns:p14="http://schemas.microsoft.com/office/powerpoint/2010/main" val="27850655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DD11D9A5-630B-1D42-B1E9-EE59191E1DD7}" type="slidenum">
              <a:rPr lang="en-US"/>
              <a:pPr>
                <a:defRPr/>
              </a:pPr>
              <a:t>‹#›</a:t>
            </a:fld>
            <a:endParaRPr lang="en-US"/>
          </a:p>
        </p:txBody>
      </p:sp>
    </p:spTree>
    <p:extLst>
      <p:ext uri="{BB962C8B-B14F-4D97-AF65-F5344CB8AC3E}">
        <p14:creationId xmlns:p14="http://schemas.microsoft.com/office/powerpoint/2010/main" val="31522094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351CCFBB-CF10-B743-BFAC-FFBB06B7B346}" type="slidenum">
              <a:rPr lang="en-US"/>
              <a:pPr>
                <a:defRPr/>
              </a:pPr>
              <a:t>‹#›</a:t>
            </a:fld>
            <a:endParaRPr lang="en-US"/>
          </a:p>
        </p:txBody>
      </p:sp>
    </p:spTree>
    <p:extLst>
      <p:ext uri="{BB962C8B-B14F-4D97-AF65-F5344CB8AC3E}">
        <p14:creationId xmlns:p14="http://schemas.microsoft.com/office/powerpoint/2010/main" val="10997127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A02E337D-384E-F741-9D62-32BFE5542510}" type="slidenum">
              <a:rPr lang="en-US"/>
              <a:pPr>
                <a:defRPr/>
              </a:pPr>
              <a:t>‹#›</a:t>
            </a:fld>
            <a:endParaRPr lang="en-US"/>
          </a:p>
        </p:txBody>
      </p:sp>
    </p:spTree>
    <p:extLst>
      <p:ext uri="{BB962C8B-B14F-4D97-AF65-F5344CB8AC3E}">
        <p14:creationId xmlns:p14="http://schemas.microsoft.com/office/powerpoint/2010/main" val="13388978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643AACB-810A-784D-9047-15B41513FCD1}" type="slidenum">
              <a:rPr lang="en-US"/>
              <a:pPr>
                <a:defRPr/>
              </a:pPr>
              <a:t>‹#›</a:t>
            </a:fld>
            <a:endParaRPr lang="en-US"/>
          </a:p>
        </p:txBody>
      </p:sp>
    </p:spTree>
    <p:extLst>
      <p:ext uri="{BB962C8B-B14F-4D97-AF65-F5344CB8AC3E}">
        <p14:creationId xmlns:p14="http://schemas.microsoft.com/office/powerpoint/2010/main" val="4786840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CE52636-102F-8C46-A455-050ADF6C6C96}" type="slidenum">
              <a:rPr lang="en-US"/>
              <a:pPr>
                <a:defRPr/>
              </a:pPr>
              <a:t>‹#›</a:t>
            </a:fld>
            <a:endParaRPr lang="en-US"/>
          </a:p>
        </p:txBody>
      </p:sp>
    </p:spTree>
    <p:extLst>
      <p:ext uri="{BB962C8B-B14F-4D97-AF65-F5344CB8AC3E}">
        <p14:creationId xmlns:p14="http://schemas.microsoft.com/office/powerpoint/2010/main" val="27345028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C1AD864-1599-5747-985A-BC950F0A9161}" type="slidenum">
              <a:rPr lang="en-US"/>
              <a:pPr>
                <a:defRPr/>
              </a:pPr>
              <a:t>‹#›</a:t>
            </a:fld>
            <a:endParaRPr lang="en-US"/>
          </a:p>
        </p:txBody>
      </p:sp>
    </p:spTree>
    <p:extLst>
      <p:ext uri="{BB962C8B-B14F-4D97-AF65-F5344CB8AC3E}">
        <p14:creationId xmlns:p14="http://schemas.microsoft.com/office/powerpoint/2010/main" val="15792168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9CEA88-99B5-BD40-9996-48B5BE9E1F6F}" type="slidenum">
              <a:rPr lang="en-US"/>
              <a:pPr>
                <a:defRPr/>
              </a:pPr>
              <a:t>‹#›</a:t>
            </a:fld>
            <a:endParaRPr lang="en-US"/>
          </a:p>
        </p:txBody>
      </p:sp>
    </p:spTree>
    <p:extLst>
      <p:ext uri="{BB962C8B-B14F-4D97-AF65-F5344CB8AC3E}">
        <p14:creationId xmlns:p14="http://schemas.microsoft.com/office/powerpoint/2010/main" val="35103441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D7AF714-4E8C-824F-BCD0-04EC0E3FF352}" type="slidenum">
              <a:rPr lang="en-US"/>
              <a:pPr>
                <a:defRPr/>
              </a:pPr>
              <a:t>‹#›</a:t>
            </a:fld>
            <a:endParaRPr lang="en-US"/>
          </a:p>
        </p:txBody>
      </p:sp>
    </p:spTree>
    <p:extLst>
      <p:ext uri="{BB962C8B-B14F-4D97-AF65-F5344CB8AC3E}">
        <p14:creationId xmlns:p14="http://schemas.microsoft.com/office/powerpoint/2010/main" val="3880729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1D0C6A59-D097-2448-A7E9-81A52497A931}" type="slidenum">
              <a:rPr lang="en-US"/>
              <a:pPr>
                <a:defRPr/>
              </a:pPr>
              <a:t>‹#›</a:t>
            </a:fld>
            <a:endParaRPr lang="en-US"/>
          </a:p>
        </p:txBody>
      </p:sp>
    </p:spTree>
    <p:extLst>
      <p:ext uri="{BB962C8B-B14F-4D97-AF65-F5344CB8AC3E}">
        <p14:creationId xmlns:p14="http://schemas.microsoft.com/office/powerpoint/2010/main" val="20994560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3319FF76-C6CF-704E-8C5F-5FA1ACA91454}" type="slidenum">
              <a:rPr lang="en-US"/>
              <a:pPr>
                <a:defRPr/>
              </a:pPr>
              <a:t>‹#›</a:t>
            </a:fld>
            <a:endParaRPr lang="en-US"/>
          </a:p>
        </p:txBody>
      </p:sp>
    </p:spTree>
    <p:extLst>
      <p:ext uri="{BB962C8B-B14F-4D97-AF65-F5344CB8AC3E}">
        <p14:creationId xmlns:p14="http://schemas.microsoft.com/office/powerpoint/2010/main" val="171750909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3AF7BF8A-C573-AF40-A778-6CDB34DAD6BE}" type="slidenum">
              <a:rPr lang="en-US"/>
              <a:pPr>
                <a:defRPr/>
              </a:pPr>
              <a:t>‹#›</a:t>
            </a:fld>
            <a:endParaRPr lang="en-US"/>
          </a:p>
        </p:txBody>
      </p:sp>
    </p:spTree>
    <p:extLst>
      <p:ext uri="{BB962C8B-B14F-4D97-AF65-F5344CB8AC3E}">
        <p14:creationId xmlns:p14="http://schemas.microsoft.com/office/powerpoint/2010/main" val="11308711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0A059E77-6E25-BE40-A6BF-6A8C7709608C}" type="slidenum">
              <a:rPr lang="en-US"/>
              <a:pPr>
                <a:defRPr/>
              </a:pPr>
              <a:t>‹#›</a:t>
            </a:fld>
            <a:endParaRPr lang="en-US"/>
          </a:p>
        </p:txBody>
      </p:sp>
    </p:spTree>
    <p:extLst>
      <p:ext uri="{BB962C8B-B14F-4D97-AF65-F5344CB8AC3E}">
        <p14:creationId xmlns:p14="http://schemas.microsoft.com/office/powerpoint/2010/main" val="33057034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3F80E18F-012F-AE46-B1A7-A20B2523F406}" type="slidenum">
              <a:rPr lang="en-US"/>
              <a:pPr>
                <a:defRPr/>
              </a:pPr>
              <a:t>‹#›</a:t>
            </a:fld>
            <a:endParaRPr lang="en-US"/>
          </a:p>
        </p:txBody>
      </p:sp>
    </p:spTree>
    <p:extLst>
      <p:ext uri="{BB962C8B-B14F-4D97-AF65-F5344CB8AC3E}">
        <p14:creationId xmlns:p14="http://schemas.microsoft.com/office/powerpoint/2010/main" val="20947192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7FCC4AB8-8941-0447-B596-0B8BA799BCB2}" type="slidenum">
              <a:rPr lang="en-US"/>
              <a:pPr>
                <a:defRPr/>
              </a:pPr>
              <a:t>‹#›</a:t>
            </a:fld>
            <a:endParaRPr lang="en-US"/>
          </a:p>
        </p:txBody>
      </p:sp>
    </p:spTree>
    <p:extLst>
      <p:ext uri="{BB962C8B-B14F-4D97-AF65-F5344CB8AC3E}">
        <p14:creationId xmlns:p14="http://schemas.microsoft.com/office/powerpoint/2010/main" val="188214456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C22639C1-86B2-BF44-8A67-E285494E72B2}" type="slidenum">
              <a:rPr lang="en-US"/>
              <a:pPr>
                <a:defRPr/>
              </a:pPr>
              <a:t>‹#›</a:t>
            </a:fld>
            <a:endParaRPr lang="en-US"/>
          </a:p>
        </p:txBody>
      </p:sp>
    </p:spTree>
    <p:extLst>
      <p:ext uri="{BB962C8B-B14F-4D97-AF65-F5344CB8AC3E}">
        <p14:creationId xmlns:p14="http://schemas.microsoft.com/office/powerpoint/2010/main" val="36207484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16A88539-6D28-784F-A356-E0621F143640}" type="slidenum">
              <a:rPr lang="en-US"/>
              <a:pPr>
                <a:defRPr/>
              </a:pPr>
              <a:t>‹#›</a:t>
            </a:fld>
            <a:endParaRPr lang="en-US"/>
          </a:p>
        </p:txBody>
      </p:sp>
    </p:spTree>
    <p:extLst>
      <p:ext uri="{BB962C8B-B14F-4D97-AF65-F5344CB8AC3E}">
        <p14:creationId xmlns:p14="http://schemas.microsoft.com/office/powerpoint/2010/main" val="348565499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130AEF6D-5A6D-F744-9BA9-27FC602B1D5A}" type="slidenum">
              <a:rPr lang="en-US"/>
              <a:pPr>
                <a:defRPr/>
              </a:pPr>
              <a:t>‹#›</a:t>
            </a:fld>
            <a:endParaRPr lang="en-US"/>
          </a:p>
        </p:txBody>
      </p:sp>
    </p:spTree>
    <p:extLst>
      <p:ext uri="{BB962C8B-B14F-4D97-AF65-F5344CB8AC3E}">
        <p14:creationId xmlns:p14="http://schemas.microsoft.com/office/powerpoint/2010/main" val="363643237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902075"/>
            <a:ext cx="3400425" cy="2949575"/>
            <a:chOff x="0" y="2458"/>
            <a:chExt cx="2142" cy="1858"/>
          </a:xfrm>
        </p:grpSpPr>
        <p:sp>
          <p:nvSpPr>
            <p:cNvPr id="5"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gn="l">
                <a:defRPr/>
              </a:pPr>
              <a:endParaRPr lang="en-US" sz="7200">
                <a:solidFill>
                  <a:srgbClr val="FFFFFF"/>
                </a:solidFill>
                <a:latin typeface="Arial" charset="0"/>
              </a:endParaRPr>
            </a:p>
          </p:txBody>
        </p:sp>
        <p:sp>
          <p:nvSpPr>
            <p:cNvPr id="6"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lgn="l">
                <a:defRPr/>
              </a:pPr>
              <a:endParaRPr lang="en-US" sz="7200">
                <a:solidFill>
                  <a:srgbClr val="FFFFFF"/>
                </a:solidFill>
                <a:latin typeface="Arial" charset="0"/>
              </a:endParaRPr>
            </a:p>
          </p:txBody>
        </p:sp>
        <p:sp>
          <p:nvSpPr>
            <p:cNvPr id="7"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gn="l">
                <a:defRPr/>
              </a:pPr>
              <a:endParaRPr lang="en-US" sz="7200">
                <a:solidFill>
                  <a:srgbClr val="FFFFFF"/>
                </a:solidFill>
                <a:latin typeface="Arial" charset="0"/>
              </a:endParaRPr>
            </a:p>
          </p:txBody>
        </p:sp>
        <p:sp>
          <p:nvSpPr>
            <p:cNvPr id="8"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gn="l">
                <a:defRPr/>
              </a:pPr>
              <a:endParaRPr lang="en-US" sz="7200">
                <a:solidFill>
                  <a:srgbClr val="FFFFFF"/>
                </a:solidFill>
                <a:latin typeface="Arial" charset="0"/>
              </a:endParaRPr>
            </a:p>
          </p:txBody>
        </p:sp>
        <p:sp>
          <p:nvSpPr>
            <p:cNvPr id="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a:endParaRPr lang="en-US" sz="7200">
                <a:solidFill>
                  <a:srgbClr val="FFFFFF"/>
                </a:solidFill>
                <a:latin typeface="Arial" charset="0"/>
              </a:endParaRPr>
            </a:p>
          </p:txBody>
        </p:sp>
        <p:sp>
          <p:nvSpPr>
            <p:cNvPr id="1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a:endParaRPr lang="en-US" sz="7200">
                <a:solidFill>
                  <a:srgbClr val="FFFFFF"/>
                </a:solidFill>
                <a:latin typeface="Arial" charset="0"/>
              </a:endParaRPr>
            </a:p>
          </p:txBody>
        </p:sp>
        <p:sp>
          <p:nvSpPr>
            <p:cNvPr id="1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a:endParaRPr lang="en-US" sz="7200">
                <a:solidFill>
                  <a:srgbClr val="FFFFFF"/>
                </a:solidFill>
                <a:latin typeface="Arial" charset="0"/>
              </a:endParaRPr>
            </a:p>
          </p:txBody>
        </p:sp>
      </p:grpSp>
      <p:sp>
        <p:nvSpPr>
          <p:cNvPr id="17418" name="Rectangle 10"/>
          <p:cNvSpPr>
            <a:spLocks noGrp="1" noChangeArrowheads="1"/>
          </p:cNvSpPr>
          <p:nvPr>
            <p:ph type="ctrTitle" sz="quarter"/>
          </p:nvPr>
        </p:nvSpPr>
        <p:spPr>
          <a:xfrm>
            <a:off x="685800" y="1873250"/>
            <a:ext cx="7772400" cy="1555750"/>
          </a:xfrm>
        </p:spPr>
        <p:txBody>
          <a:bodyPr/>
          <a:lstStyle>
            <a:lvl1pPr>
              <a:defRPr sz="4800"/>
            </a:lvl1pPr>
          </a:lstStyle>
          <a:p>
            <a:r>
              <a:rPr lang="en-US"/>
              <a:t>Click to edit Master title style</a:t>
            </a:r>
          </a:p>
        </p:txBody>
      </p:sp>
      <p:sp>
        <p:nvSpPr>
          <p:cNvPr id="17419" name="Rectangle 11"/>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12" name="Rectangle 12"/>
          <p:cNvSpPr>
            <a:spLocks noGrp="1" noChangeArrowheads="1"/>
          </p:cNvSpPr>
          <p:nvPr>
            <p:ph type="dt" sz="quarter" idx="10"/>
          </p:nvPr>
        </p:nvSpPr>
        <p:spPr/>
        <p:txBody>
          <a:bodyPr/>
          <a:lstStyle>
            <a:lvl1pPr algn="ctr">
              <a:defRPr>
                <a:latin typeface="Times New Roman" charset="0"/>
              </a:defRPr>
            </a:lvl1pPr>
          </a:lstStyle>
          <a:p>
            <a:pPr>
              <a:defRPr/>
            </a:pPr>
            <a:endParaRPr lang="en-US"/>
          </a:p>
        </p:txBody>
      </p:sp>
      <p:sp>
        <p:nvSpPr>
          <p:cNvPr id="13" name="Rectangle 13"/>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14" name="Rectangle 14"/>
          <p:cNvSpPr>
            <a:spLocks noGrp="1" noChangeArrowheads="1"/>
          </p:cNvSpPr>
          <p:nvPr>
            <p:ph type="sldNum" sz="quarter" idx="12"/>
          </p:nvPr>
        </p:nvSpPr>
        <p:spPr/>
        <p:txBody>
          <a:bodyPr/>
          <a:lstStyle>
            <a:lvl1pPr>
              <a:defRPr>
                <a:latin typeface="Times New Roman" charset="0"/>
              </a:defRPr>
            </a:lvl1pPr>
          </a:lstStyle>
          <a:p>
            <a:pPr>
              <a:defRPr/>
            </a:pPr>
            <a:fld id="{E512846D-2D08-6649-8D60-2D1925696E78}" type="slidenum">
              <a:rPr lang="en-US"/>
              <a:pPr>
                <a:defRPr/>
              </a:pPr>
              <a:t>‹#›</a:t>
            </a:fld>
            <a:endParaRPr lang="en-US"/>
          </a:p>
        </p:txBody>
      </p:sp>
    </p:spTree>
    <p:extLst>
      <p:ext uri="{BB962C8B-B14F-4D97-AF65-F5344CB8AC3E}">
        <p14:creationId xmlns:p14="http://schemas.microsoft.com/office/powerpoint/2010/main" val="1357142842"/>
      </p:ext>
    </p:extLst>
  </p:cSld>
  <p:clrMapOvr>
    <a:masterClrMapping/>
  </p:clrMapOvr>
  <p:transition advClick="0" advTm="5000"/>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lgn="ctr">
              <a:defRPr>
                <a:latin typeface="Times New Roman" charset="0"/>
              </a:defRPr>
            </a:lvl1pPr>
          </a:lstStyle>
          <a:p>
            <a:pPr>
              <a:defRPr/>
            </a:pPr>
            <a:endParaRPr lang="en-US"/>
          </a:p>
        </p:txBody>
      </p:sp>
      <p:sp>
        <p:nvSpPr>
          <p:cNvPr id="5" name="Rectangle 13"/>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latin typeface="Times New Roman" charset="0"/>
              </a:defRPr>
            </a:lvl1pPr>
          </a:lstStyle>
          <a:p>
            <a:pPr>
              <a:defRPr/>
            </a:pPr>
            <a:fld id="{9DA791A0-7FFD-D144-91C9-FF9FDAABCC77}" type="slidenum">
              <a:rPr lang="en-US"/>
              <a:pPr>
                <a:defRPr/>
              </a:pPr>
              <a:t>‹#›</a:t>
            </a:fld>
            <a:endParaRPr lang="en-US"/>
          </a:p>
        </p:txBody>
      </p:sp>
    </p:spTree>
    <p:extLst>
      <p:ext uri="{BB962C8B-B14F-4D97-AF65-F5344CB8AC3E}">
        <p14:creationId xmlns:p14="http://schemas.microsoft.com/office/powerpoint/2010/main" val="4220911058"/>
      </p:ext>
    </p:extLst>
  </p:cSld>
  <p:clrMapOvr>
    <a:masterClrMapping/>
  </p:clrMapOvr>
  <p:transition advClick="0" advTm="5000"/>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lgn="ctr">
              <a:defRPr>
                <a:latin typeface="Times New Roman" charset="0"/>
              </a:defRPr>
            </a:lvl1pPr>
          </a:lstStyle>
          <a:p>
            <a:pPr>
              <a:defRPr/>
            </a:pPr>
            <a:endParaRPr lang="en-US"/>
          </a:p>
        </p:txBody>
      </p:sp>
      <p:sp>
        <p:nvSpPr>
          <p:cNvPr id="5" name="Rectangle 13"/>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latin typeface="Times New Roman" charset="0"/>
              </a:defRPr>
            </a:lvl1pPr>
          </a:lstStyle>
          <a:p>
            <a:pPr>
              <a:defRPr/>
            </a:pPr>
            <a:fld id="{167A2B8F-A660-A54B-9433-1470CCC10C7B}" type="slidenum">
              <a:rPr lang="en-US"/>
              <a:pPr>
                <a:defRPr/>
              </a:pPr>
              <a:t>‹#›</a:t>
            </a:fld>
            <a:endParaRPr lang="en-US"/>
          </a:p>
        </p:txBody>
      </p:sp>
    </p:spTree>
    <p:extLst>
      <p:ext uri="{BB962C8B-B14F-4D97-AF65-F5344CB8AC3E}">
        <p14:creationId xmlns:p14="http://schemas.microsoft.com/office/powerpoint/2010/main" val="4126208941"/>
      </p:ext>
    </p:extLst>
  </p:cSld>
  <p:clrMapOvr>
    <a:masterClrMapping/>
  </p:clrMapOvr>
  <p:transition advClick="0" advTm="500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AB8B4B56-4601-7044-9913-3F0E721E4175}" type="slidenum">
              <a:rPr lang="en-US"/>
              <a:pPr>
                <a:defRPr/>
              </a:pPr>
              <a:t>‹#›</a:t>
            </a:fld>
            <a:endParaRPr lang="en-US"/>
          </a:p>
        </p:txBody>
      </p:sp>
    </p:spTree>
    <p:extLst>
      <p:ext uri="{BB962C8B-B14F-4D97-AF65-F5344CB8AC3E}">
        <p14:creationId xmlns:p14="http://schemas.microsoft.com/office/powerpoint/2010/main" val="95240101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lgn="ctr">
              <a:defRPr>
                <a:latin typeface="Times New Roman" charset="0"/>
              </a:defRPr>
            </a:lvl1pPr>
          </a:lstStyle>
          <a:p>
            <a:pPr>
              <a:defRPr/>
            </a:pPr>
            <a:endParaRPr lang="en-US"/>
          </a:p>
        </p:txBody>
      </p:sp>
      <p:sp>
        <p:nvSpPr>
          <p:cNvPr id="6" name="Rectangle 13"/>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latin typeface="Times New Roman" charset="0"/>
              </a:defRPr>
            </a:lvl1pPr>
          </a:lstStyle>
          <a:p>
            <a:pPr>
              <a:defRPr/>
            </a:pPr>
            <a:fld id="{959CE686-1DA1-8047-9075-663BF45161C2}" type="slidenum">
              <a:rPr lang="en-US"/>
              <a:pPr>
                <a:defRPr/>
              </a:pPr>
              <a:t>‹#›</a:t>
            </a:fld>
            <a:endParaRPr lang="en-US"/>
          </a:p>
        </p:txBody>
      </p:sp>
    </p:spTree>
    <p:extLst>
      <p:ext uri="{BB962C8B-B14F-4D97-AF65-F5344CB8AC3E}">
        <p14:creationId xmlns:p14="http://schemas.microsoft.com/office/powerpoint/2010/main" val="3616946241"/>
      </p:ext>
    </p:extLst>
  </p:cSld>
  <p:clrMapOvr>
    <a:masterClrMapping/>
  </p:clrMapOvr>
  <p:transition advClick="0" advTm="5000"/>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lgn="ctr">
              <a:defRPr>
                <a:latin typeface="Times New Roman" charset="0"/>
              </a:defRPr>
            </a:lvl1pPr>
          </a:lstStyle>
          <a:p>
            <a:pPr>
              <a:defRPr/>
            </a:pPr>
            <a:endParaRPr lang="en-US"/>
          </a:p>
        </p:txBody>
      </p:sp>
      <p:sp>
        <p:nvSpPr>
          <p:cNvPr id="8" name="Rectangle 13"/>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latin typeface="Times New Roman" charset="0"/>
              </a:defRPr>
            </a:lvl1pPr>
          </a:lstStyle>
          <a:p>
            <a:pPr>
              <a:defRPr/>
            </a:pPr>
            <a:fld id="{6CB66006-762D-1E4F-B171-9D6496AA8554}" type="slidenum">
              <a:rPr lang="en-US"/>
              <a:pPr>
                <a:defRPr/>
              </a:pPr>
              <a:t>‹#›</a:t>
            </a:fld>
            <a:endParaRPr lang="en-US"/>
          </a:p>
        </p:txBody>
      </p:sp>
    </p:spTree>
    <p:extLst>
      <p:ext uri="{BB962C8B-B14F-4D97-AF65-F5344CB8AC3E}">
        <p14:creationId xmlns:p14="http://schemas.microsoft.com/office/powerpoint/2010/main" val="2600285551"/>
      </p:ext>
    </p:extLst>
  </p:cSld>
  <p:clrMapOvr>
    <a:masterClrMapping/>
  </p:clrMapOvr>
  <p:transition advClick="0" advTm="5000"/>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lgn="ctr">
              <a:defRPr>
                <a:latin typeface="Times New Roman" charset="0"/>
              </a:defRPr>
            </a:lvl1pPr>
          </a:lstStyle>
          <a:p>
            <a:pPr>
              <a:defRPr/>
            </a:pPr>
            <a:endParaRPr lang="en-US"/>
          </a:p>
        </p:txBody>
      </p:sp>
      <p:sp>
        <p:nvSpPr>
          <p:cNvPr id="4" name="Rectangle 13"/>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latin typeface="Times New Roman" charset="0"/>
              </a:defRPr>
            </a:lvl1pPr>
          </a:lstStyle>
          <a:p>
            <a:pPr>
              <a:defRPr/>
            </a:pPr>
            <a:fld id="{ED5078D9-63F5-F748-A40A-702471F7752A}" type="slidenum">
              <a:rPr lang="en-US"/>
              <a:pPr>
                <a:defRPr/>
              </a:pPr>
              <a:t>‹#›</a:t>
            </a:fld>
            <a:endParaRPr lang="en-US"/>
          </a:p>
        </p:txBody>
      </p:sp>
    </p:spTree>
    <p:extLst>
      <p:ext uri="{BB962C8B-B14F-4D97-AF65-F5344CB8AC3E}">
        <p14:creationId xmlns:p14="http://schemas.microsoft.com/office/powerpoint/2010/main" val="678996489"/>
      </p:ext>
    </p:extLst>
  </p:cSld>
  <p:clrMapOvr>
    <a:masterClrMapping/>
  </p:clrMapOvr>
  <p:transition advClick="0" advTm="5000"/>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lgn="ctr">
              <a:defRPr>
                <a:latin typeface="Times New Roman" charset="0"/>
              </a:defRPr>
            </a:lvl1pPr>
          </a:lstStyle>
          <a:p>
            <a:pPr>
              <a:defRPr/>
            </a:pPr>
            <a:endParaRPr lang="en-US"/>
          </a:p>
        </p:txBody>
      </p:sp>
      <p:sp>
        <p:nvSpPr>
          <p:cNvPr id="3" name="Rectangle 13"/>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latin typeface="Times New Roman" charset="0"/>
              </a:defRPr>
            </a:lvl1pPr>
          </a:lstStyle>
          <a:p>
            <a:pPr>
              <a:defRPr/>
            </a:pPr>
            <a:fld id="{ED62C719-D047-4E48-96ED-111DAA87F2BD}" type="slidenum">
              <a:rPr lang="en-US"/>
              <a:pPr>
                <a:defRPr/>
              </a:pPr>
              <a:t>‹#›</a:t>
            </a:fld>
            <a:endParaRPr lang="en-US"/>
          </a:p>
        </p:txBody>
      </p:sp>
    </p:spTree>
    <p:extLst>
      <p:ext uri="{BB962C8B-B14F-4D97-AF65-F5344CB8AC3E}">
        <p14:creationId xmlns:p14="http://schemas.microsoft.com/office/powerpoint/2010/main" val="3298337524"/>
      </p:ext>
    </p:extLst>
  </p:cSld>
  <p:clrMapOvr>
    <a:masterClrMapping/>
  </p:clrMapOvr>
  <p:transition advClick="0" advTm="5000"/>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lgn="ctr">
              <a:defRPr>
                <a:latin typeface="Times New Roman" charset="0"/>
              </a:defRPr>
            </a:lvl1pPr>
          </a:lstStyle>
          <a:p>
            <a:pPr>
              <a:defRPr/>
            </a:pPr>
            <a:endParaRPr lang="en-US"/>
          </a:p>
        </p:txBody>
      </p:sp>
      <p:sp>
        <p:nvSpPr>
          <p:cNvPr id="6" name="Rectangle 13"/>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latin typeface="Times New Roman" charset="0"/>
              </a:defRPr>
            </a:lvl1pPr>
          </a:lstStyle>
          <a:p>
            <a:pPr>
              <a:defRPr/>
            </a:pPr>
            <a:fld id="{FB5FCDE1-6482-474B-A3A3-4EFBAE0C91A7}" type="slidenum">
              <a:rPr lang="en-US"/>
              <a:pPr>
                <a:defRPr/>
              </a:pPr>
              <a:t>‹#›</a:t>
            </a:fld>
            <a:endParaRPr lang="en-US"/>
          </a:p>
        </p:txBody>
      </p:sp>
    </p:spTree>
    <p:extLst>
      <p:ext uri="{BB962C8B-B14F-4D97-AF65-F5344CB8AC3E}">
        <p14:creationId xmlns:p14="http://schemas.microsoft.com/office/powerpoint/2010/main" val="830297815"/>
      </p:ext>
    </p:extLst>
  </p:cSld>
  <p:clrMapOvr>
    <a:masterClrMapping/>
  </p:clrMapOvr>
  <p:transition advClick="0" advTm="5000"/>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lgn="ctr">
              <a:defRPr>
                <a:latin typeface="Times New Roman" charset="0"/>
              </a:defRPr>
            </a:lvl1pPr>
          </a:lstStyle>
          <a:p>
            <a:pPr>
              <a:defRPr/>
            </a:pPr>
            <a:endParaRPr lang="en-US"/>
          </a:p>
        </p:txBody>
      </p:sp>
      <p:sp>
        <p:nvSpPr>
          <p:cNvPr id="6" name="Rectangle 13"/>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latin typeface="Times New Roman" charset="0"/>
              </a:defRPr>
            </a:lvl1pPr>
          </a:lstStyle>
          <a:p>
            <a:pPr>
              <a:defRPr/>
            </a:pPr>
            <a:fld id="{FD67EF6F-33CA-DF4E-89FA-72CEC0DCA66B}" type="slidenum">
              <a:rPr lang="en-US"/>
              <a:pPr>
                <a:defRPr/>
              </a:pPr>
              <a:t>‹#›</a:t>
            </a:fld>
            <a:endParaRPr lang="en-US"/>
          </a:p>
        </p:txBody>
      </p:sp>
    </p:spTree>
    <p:extLst>
      <p:ext uri="{BB962C8B-B14F-4D97-AF65-F5344CB8AC3E}">
        <p14:creationId xmlns:p14="http://schemas.microsoft.com/office/powerpoint/2010/main" val="2525736905"/>
      </p:ext>
    </p:extLst>
  </p:cSld>
  <p:clrMapOvr>
    <a:masterClrMapping/>
  </p:clrMapOvr>
  <p:transition advClick="0" advTm="5000"/>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lgn="ctr">
              <a:defRPr>
                <a:latin typeface="Times New Roman" charset="0"/>
              </a:defRPr>
            </a:lvl1pPr>
          </a:lstStyle>
          <a:p>
            <a:pPr>
              <a:defRPr/>
            </a:pPr>
            <a:endParaRPr lang="en-US"/>
          </a:p>
        </p:txBody>
      </p:sp>
      <p:sp>
        <p:nvSpPr>
          <p:cNvPr id="5" name="Rectangle 13"/>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latin typeface="Times New Roman" charset="0"/>
              </a:defRPr>
            </a:lvl1pPr>
          </a:lstStyle>
          <a:p>
            <a:pPr>
              <a:defRPr/>
            </a:pPr>
            <a:fld id="{FADC1BF0-B106-9A43-8E44-8D41E438F636}" type="slidenum">
              <a:rPr lang="en-US"/>
              <a:pPr>
                <a:defRPr/>
              </a:pPr>
              <a:t>‹#›</a:t>
            </a:fld>
            <a:endParaRPr lang="en-US"/>
          </a:p>
        </p:txBody>
      </p:sp>
    </p:spTree>
    <p:extLst>
      <p:ext uri="{BB962C8B-B14F-4D97-AF65-F5344CB8AC3E}">
        <p14:creationId xmlns:p14="http://schemas.microsoft.com/office/powerpoint/2010/main" val="309822710"/>
      </p:ext>
    </p:extLst>
  </p:cSld>
  <p:clrMapOvr>
    <a:masterClrMapping/>
  </p:clrMapOvr>
  <p:transition advClick="0" advTm="5000"/>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lgn="ctr">
              <a:defRPr>
                <a:latin typeface="Times New Roman" charset="0"/>
              </a:defRPr>
            </a:lvl1pPr>
          </a:lstStyle>
          <a:p>
            <a:pPr>
              <a:defRPr/>
            </a:pPr>
            <a:endParaRPr lang="en-US"/>
          </a:p>
        </p:txBody>
      </p:sp>
      <p:sp>
        <p:nvSpPr>
          <p:cNvPr id="5" name="Rectangle 13"/>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latin typeface="Times New Roman" charset="0"/>
              </a:defRPr>
            </a:lvl1pPr>
          </a:lstStyle>
          <a:p>
            <a:pPr>
              <a:defRPr/>
            </a:pPr>
            <a:fld id="{35022E6A-C2B2-0D4B-8FE1-06626F2F9A5A}" type="slidenum">
              <a:rPr lang="en-US"/>
              <a:pPr>
                <a:defRPr/>
              </a:pPr>
              <a:t>‹#›</a:t>
            </a:fld>
            <a:endParaRPr lang="en-US"/>
          </a:p>
        </p:txBody>
      </p:sp>
    </p:spTree>
    <p:extLst>
      <p:ext uri="{BB962C8B-B14F-4D97-AF65-F5344CB8AC3E}">
        <p14:creationId xmlns:p14="http://schemas.microsoft.com/office/powerpoint/2010/main" val="2114485491"/>
      </p:ext>
    </p:extLst>
  </p:cSld>
  <p:clrMapOvr>
    <a:masterClrMapping/>
  </p:clrMapOvr>
  <p:transition advClick="0" advTm="5000"/>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SG"/>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607B6E3B-AA49-314D-BB0E-043B61E926E9}" type="datetimeFigureOut">
              <a:rPr lang="en-SG"/>
              <a:pPr>
                <a:defRPr/>
              </a:pPr>
              <a:t>21/5/24</a:t>
            </a:fld>
            <a:endParaRPr lang="en-SG"/>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endParaRPr lang="en-SG"/>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D8C55115-46A6-9F44-9061-B24A2E90DA9C}" type="slidenum">
              <a:rPr lang="en-SG"/>
              <a:pPr>
                <a:defRPr/>
              </a:pPr>
              <a:t>‹#›</a:t>
            </a:fld>
            <a:endParaRPr lang="en-SG"/>
          </a:p>
        </p:txBody>
      </p:sp>
    </p:spTree>
    <p:extLst>
      <p:ext uri="{BB962C8B-B14F-4D97-AF65-F5344CB8AC3E}">
        <p14:creationId xmlns:p14="http://schemas.microsoft.com/office/powerpoint/2010/main" val="139094642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060CBD6D-6E72-684A-953E-FEE7422D4CA4}" type="datetimeFigureOut">
              <a:rPr lang="en-SG"/>
              <a:pPr>
                <a:defRPr/>
              </a:pPr>
              <a:t>21/5/24</a:t>
            </a:fld>
            <a:endParaRPr lang="en-SG"/>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endParaRPr lang="en-SG"/>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E457E482-A65A-D141-A532-57630CF3BF30}" type="slidenum">
              <a:rPr lang="en-SG"/>
              <a:pPr>
                <a:defRPr/>
              </a:pPr>
              <a:t>‹#›</a:t>
            </a:fld>
            <a:endParaRPr lang="en-SG"/>
          </a:p>
        </p:txBody>
      </p:sp>
    </p:spTree>
    <p:extLst>
      <p:ext uri="{BB962C8B-B14F-4D97-AF65-F5344CB8AC3E}">
        <p14:creationId xmlns:p14="http://schemas.microsoft.com/office/powerpoint/2010/main" val="4941417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92BD7B6A-60C8-2F46-8D4A-ED83048C2877}" type="slidenum">
              <a:rPr lang="en-US"/>
              <a:pPr>
                <a:defRPr/>
              </a:pPr>
              <a:t>‹#›</a:t>
            </a:fld>
            <a:endParaRPr lang="en-US"/>
          </a:p>
        </p:txBody>
      </p:sp>
    </p:spTree>
    <p:extLst>
      <p:ext uri="{BB962C8B-B14F-4D97-AF65-F5344CB8AC3E}">
        <p14:creationId xmlns:p14="http://schemas.microsoft.com/office/powerpoint/2010/main" val="179193068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54B5E989-E0AA-3D44-8D46-E5A89A14DF6F}" type="datetimeFigureOut">
              <a:rPr lang="en-SG"/>
              <a:pPr>
                <a:defRPr/>
              </a:pPr>
              <a:t>21/5/24</a:t>
            </a:fld>
            <a:endParaRPr lang="en-SG"/>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endParaRPr lang="en-SG"/>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EB7FBDA8-B6F3-A54D-ADE5-14D6C9837ED9}" type="slidenum">
              <a:rPr lang="en-SG"/>
              <a:pPr>
                <a:defRPr/>
              </a:pPr>
              <a:t>‹#›</a:t>
            </a:fld>
            <a:endParaRPr lang="en-SG"/>
          </a:p>
        </p:txBody>
      </p:sp>
    </p:spTree>
    <p:extLst>
      <p:ext uri="{BB962C8B-B14F-4D97-AF65-F5344CB8AC3E}">
        <p14:creationId xmlns:p14="http://schemas.microsoft.com/office/powerpoint/2010/main" val="181501102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9E5429A4-879C-F041-9398-89EA9DF30C24}" type="datetimeFigureOut">
              <a:rPr lang="en-SG"/>
              <a:pPr>
                <a:defRPr/>
              </a:pPr>
              <a:t>21/5/24</a:t>
            </a:fld>
            <a:endParaRPr lang="en-SG"/>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endParaRPr lang="en-SG"/>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61612D62-C9ED-9143-8E1E-DDBE146C121C}" type="slidenum">
              <a:rPr lang="en-SG"/>
              <a:pPr>
                <a:defRPr/>
              </a:pPr>
              <a:t>‹#›</a:t>
            </a:fld>
            <a:endParaRPr lang="en-SG"/>
          </a:p>
        </p:txBody>
      </p:sp>
    </p:spTree>
    <p:extLst>
      <p:ext uri="{BB962C8B-B14F-4D97-AF65-F5344CB8AC3E}">
        <p14:creationId xmlns:p14="http://schemas.microsoft.com/office/powerpoint/2010/main" val="409407220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7BEEDD27-B8CB-534E-805E-1598D7B21C93}" type="datetimeFigureOut">
              <a:rPr lang="en-SG"/>
              <a:pPr>
                <a:defRPr/>
              </a:pPr>
              <a:t>21/5/24</a:t>
            </a:fld>
            <a:endParaRPr lang="en-SG"/>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endParaRPr lang="en-SG"/>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0DFAF207-2BDB-4845-90EF-9270811E55F6}" type="slidenum">
              <a:rPr lang="en-SG"/>
              <a:pPr>
                <a:defRPr/>
              </a:pPr>
              <a:t>‹#›</a:t>
            </a:fld>
            <a:endParaRPr lang="en-SG"/>
          </a:p>
        </p:txBody>
      </p:sp>
    </p:spTree>
    <p:extLst>
      <p:ext uri="{BB962C8B-B14F-4D97-AF65-F5344CB8AC3E}">
        <p14:creationId xmlns:p14="http://schemas.microsoft.com/office/powerpoint/2010/main" val="131975533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F164AAC9-F4DA-2A48-B199-7AC5758B4A64}" type="datetimeFigureOut">
              <a:rPr lang="en-SG"/>
              <a:pPr>
                <a:defRPr/>
              </a:pPr>
              <a:t>21/5/24</a:t>
            </a:fld>
            <a:endParaRPr lang="en-SG"/>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endParaRPr lang="en-SG"/>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A8F61A73-E7DF-4A4B-984D-08A04DFC4B4B}" type="slidenum">
              <a:rPr lang="en-SG"/>
              <a:pPr>
                <a:defRPr/>
              </a:pPr>
              <a:t>‹#›</a:t>
            </a:fld>
            <a:endParaRPr lang="en-SG"/>
          </a:p>
        </p:txBody>
      </p:sp>
    </p:spTree>
    <p:extLst>
      <p:ext uri="{BB962C8B-B14F-4D97-AF65-F5344CB8AC3E}">
        <p14:creationId xmlns:p14="http://schemas.microsoft.com/office/powerpoint/2010/main" val="217705101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C22B81F6-AE20-994D-BB22-8A386E24073D}" type="datetimeFigureOut">
              <a:rPr lang="en-SG"/>
              <a:pPr>
                <a:defRPr/>
              </a:pPr>
              <a:t>21/5/24</a:t>
            </a:fld>
            <a:endParaRPr lang="en-SG"/>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endParaRPr lang="en-SG"/>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D1F149C8-79D6-C84B-86A1-106A08EFECE7}" type="slidenum">
              <a:rPr lang="en-SG"/>
              <a:pPr>
                <a:defRPr/>
              </a:pPr>
              <a:t>‹#›</a:t>
            </a:fld>
            <a:endParaRPr lang="en-SG"/>
          </a:p>
        </p:txBody>
      </p:sp>
    </p:spTree>
    <p:extLst>
      <p:ext uri="{BB962C8B-B14F-4D97-AF65-F5344CB8AC3E}">
        <p14:creationId xmlns:p14="http://schemas.microsoft.com/office/powerpoint/2010/main" val="62647446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6984D817-E81F-A845-838B-4DD84F16C623}" type="datetimeFigureOut">
              <a:rPr lang="en-SG"/>
              <a:pPr>
                <a:defRPr/>
              </a:pPr>
              <a:t>21/5/24</a:t>
            </a:fld>
            <a:endParaRPr lang="en-SG"/>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endParaRPr lang="en-SG"/>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F19A9461-8563-894D-962A-D8CB9FA37E3F}" type="slidenum">
              <a:rPr lang="en-SG"/>
              <a:pPr>
                <a:defRPr/>
              </a:pPr>
              <a:t>‹#›</a:t>
            </a:fld>
            <a:endParaRPr lang="en-SG"/>
          </a:p>
        </p:txBody>
      </p:sp>
    </p:spTree>
    <p:extLst>
      <p:ext uri="{BB962C8B-B14F-4D97-AF65-F5344CB8AC3E}">
        <p14:creationId xmlns:p14="http://schemas.microsoft.com/office/powerpoint/2010/main" val="91667359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50C19CF3-7B80-AD4E-936B-4133A39B5515}" type="datetimeFigureOut">
              <a:rPr lang="en-SG"/>
              <a:pPr>
                <a:defRPr/>
              </a:pPr>
              <a:t>21/5/24</a:t>
            </a:fld>
            <a:endParaRPr lang="en-SG"/>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endParaRPr lang="en-SG"/>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510EB6FA-8AC2-C64F-AA3B-A1744DEC0722}" type="slidenum">
              <a:rPr lang="en-SG"/>
              <a:pPr>
                <a:defRPr/>
              </a:pPr>
              <a:t>‹#›</a:t>
            </a:fld>
            <a:endParaRPr lang="en-SG"/>
          </a:p>
        </p:txBody>
      </p:sp>
    </p:spTree>
    <p:extLst>
      <p:ext uri="{BB962C8B-B14F-4D97-AF65-F5344CB8AC3E}">
        <p14:creationId xmlns:p14="http://schemas.microsoft.com/office/powerpoint/2010/main" val="258644046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C6ABC706-38BB-B549-B517-A2E4A5C7EA0C}" type="datetimeFigureOut">
              <a:rPr lang="en-SG"/>
              <a:pPr>
                <a:defRPr/>
              </a:pPr>
              <a:t>21/5/24</a:t>
            </a:fld>
            <a:endParaRPr lang="en-SG"/>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endParaRPr lang="en-SG"/>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F43AD854-17F8-154E-B626-1C9D3980356D}" type="slidenum">
              <a:rPr lang="en-SG"/>
              <a:pPr>
                <a:defRPr/>
              </a:pPr>
              <a:t>‹#›</a:t>
            </a:fld>
            <a:endParaRPr lang="en-SG"/>
          </a:p>
        </p:txBody>
      </p:sp>
    </p:spTree>
    <p:extLst>
      <p:ext uri="{BB962C8B-B14F-4D97-AF65-F5344CB8AC3E}">
        <p14:creationId xmlns:p14="http://schemas.microsoft.com/office/powerpoint/2010/main" val="371103748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A7ADCDE5-E733-7847-B1FD-AC9430870027}" type="datetimeFigureOut">
              <a:rPr lang="en-SG"/>
              <a:pPr>
                <a:defRPr/>
              </a:pPr>
              <a:t>21/5/24</a:t>
            </a:fld>
            <a:endParaRPr lang="en-SG"/>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endParaRPr lang="en-SG"/>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DB376239-D90A-ED42-8D97-6163432F1C95}" type="slidenum">
              <a:rPr lang="en-SG"/>
              <a:pPr>
                <a:defRPr/>
              </a:pPr>
              <a:t>‹#›</a:t>
            </a:fld>
            <a:endParaRPr lang="en-SG"/>
          </a:p>
        </p:txBody>
      </p:sp>
    </p:spTree>
    <p:extLst>
      <p:ext uri="{BB962C8B-B14F-4D97-AF65-F5344CB8AC3E}">
        <p14:creationId xmlns:p14="http://schemas.microsoft.com/office/powerpoint/2010/main" val="69458704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2570329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4FCE8575-1350-0E49-8F7F-53A10587C35C}" type="slidenum">
              <a:rPr lang="en-US"/>
              <a:pPr>
                <a:defRPr/>
              </a:pPr>
              <a:t>‹#›</a:t>
            </a:fld>
            <a:endParaRPr lang="en-US"/>
          </a:p>
        </p:txBody>
      </p:sp>
    </p:spTree>
    <p:extLst>
      <p:ext uri="{BB962C8B-B14F-4D97-AF65-F5344CB8AC3E}">
        <p14:creationId xmlns:p14="http://schemas.microsoft.com/office/powerpoint/2010/main" val="4463815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44008596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39862563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114171195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53619954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399341844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54903302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47351888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53450492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34747923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0724758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6275A1AC-A4C7-3C40-AE66-D3B3B20B8157}" type="slidenum">
              <a:rPr lang="en-US"/>
              <a:pPr>
                <a:defRPr/>
              </a:pPr>
              <a:t>‹#›</a:t>
            </a:fld>
            <a:endParaRPr lang="en-US"/>
          </a:p>
        </p:txBody>
      </p:sp>
    </p:spTree>
    <p:extLst>
      <p:ext uri="{BB962C8B-B14F-4D97-AF65-F5344CB8AC3E}">
        <p14:creationId xmlns:p14="http://schemas.microsoft.com/office/powerpoint/2010/main" val="47762397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22060264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20623596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18461222-B710-D24F-AC8D-2D8026FFBF9C}" type="slidenum">
              <a:rPr lang="en-US"/>
              <a:pPr>
                <a:defRPr/>
              </a:pPr>
              <a:t>‹#›</a:t>
            </a:fld>
            <a:endParaRPr lang="en-US"/>
          </a:p>
        </p:txBody>
      </p:sp>
    </p:spTree>
    <p:extLst>
      <p:ext uri="{BB962C8B-B14F-4D97-AF65-F5344CB8AC3E}">
        <p14:creationId xmlns:p14="http://schemas.microsoft.com/office/powerpoint/2010/main" val="10441647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A0705571-1F50-5647-ACC0-A827E523F10B}" type="slidenum">
              <a:rPr lang="en-US"/>
              <a:pPr>
                <a:defRPr/>
              </a:pPr>
              <a:t>‹#›</a:t>
            </a:fld>
            <a:endParaRPr lang="en-US"/>
          </a:p>
        </p:txBody>
      </p:sp>
    </p:spTree>
    <p:extLst>
      <p:ext uri="{BB962C8B-B14F-4D97-AF65-F5344CB8AC3E}">
        <p14:creationId xmlns:p14="http://schemas.microsoft.com/office/powerpoint/2010/main" val="9517057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D938CC62-E9EB-6545-B1F5-1F13F9F9106B}" type="slidenum">
              <a:rPr lang="en-US"/>
              <a:pPr>
                <a:defRPr/>
              </a:pPr>
              <a:t>‹#›</a:t>
            </a:fld>
            <a:endParaRPr lang="en-US"/>
          </a:p>
        </p:txBody>
      </p:sp>
    </p:spTree>
    <p:extLst>
      <p:ext uri="{BB962C8B-B14F-4D97-AF65-F5344CB8AC3E}">
        <p14:creationId xmlns:p14="http://schemas.microsoft.com/office/powerpoint/2010/main" val="5011273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FE61B44A-AF73-5F47-9673-5CE7AB708C3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258" r:id="rId1"/>
    <p:sldLayoutId id="2147486259" r:id="rId2"/>
    <p:sldLayoutId id="2147486260" r:id="rId3"/>
    <p:sldLayoutId id="2147486261" r:id="rId4"/>
    <p:sldLayoutId id="2147486262" r:id="rId5"/>
    <p:sldLayoutId id="2147486263" r:id="rId6"/>
    <p:sldLayoutId id="2147486264" r:id="rId7"/>
    <p:sldLayoutId id="2147486265" r:id="rId8"/>
    <p:sldLayoutId id="2147486266" r:id="rId9"/>
    <p:sldLayoutId id="2147486267" r:id="rId10"/>
    <p:sldLayoutId id="2147486268" r:id="rId11"/>
    <p:sldLayoutId id="2147486269" r:id="rId12"/>
    <p:sldLayoutId id="2147486270"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76BB34CA-DCD5-DE48-BCC6-B3715506F3B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271" r:id="rId1"/>
    <p:sldLayoutId id="2147486272" r:id="rId2"/>
    <p:sldLayoutId id="2147486273" r:id="rId3"/>
    <p:sldLayoutId id="2147486274" r:id="rId4"/>
    <p:sldLayoutId id="2147486275" r:id="rId5"/>
    <p:sldLayoutId id="2147486276" r:id="rId6"/>
    <p:sldLayoutId id="2147486277" r:id="rId7"/>
    <p:sldLayoutId id="2147486278" r:id="rId8"/>
    <p:sldLayoutId id="2147486279" r:id="rId9"/>
    <p:sldLayoutId id="2147486280" r:id="rId10"/>
    <p:sldLayoutId id="2147486281" r:id="rId11"/>
    <p:sldLayoutId id="2147486282" r:id="rId12"/>
    <p:sldLayoutId id="214748628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16387"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gn="l">
                <a:defRPr/>
              </a:pPr>
              <a:endParaRPr lang="en-US" sz="7200">
                <a:solidFill>
                  <a:srgbClr val="FFFFFF"/>
                </a:solidFill>
                <a:latin typeface="Arial" charset="0"/>
              </a:endParaRPr>
            </a:p>
          </p:txBody>
        </p:sp>
        <p:sp>
          <p:nvSpPr>
            <p:cNvPr id="16388"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lgn="l">
                <a:defRPr/>
              </a:pPr>
              <a:endParaRPr lang="en-US" sz="7200">
                <a:solidFill>
                  <a:srgbClr val="FFFFFF"/>
                </a:solidFill>
                <a:latin typeface="Arial" charset="0"/>
              </a:endParaRPr>
            </a:p>
          </p:txBody>
        </p:sp>
        <p:sp>
          <p:nvSpPr>
            <p:cNvPr id="16389"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gn="l">
                <a:defRPr/>
              </a:pPr>
              <a:endParaRPr lang="en-US" sz="7200">
                <a:solidFill>
                  <a:srgbClr val="FFFFFF"/>
                </a:solidFill>
                <a:latin typeface="Arial" charset="0"/>
              </a:endParaRPr>
            </a:p>
          </p:txBody>
        </p:sp>
        <p:sp>
          <p:nvSpPr>
            <p:cNvPr id="16390"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gn="l">
                <a:defRPr/>
              </a:pPr>
              <a:endParaRPr lang="en-US" sz="7200">
                <a:solidFill>
                  <a:srgbClr val="FFFFFF"/>
                </a:solidFill>
                <a:latin typeface="Arial" charset="0"/>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a:endParaRPr lang="en-US" sz="7200">
                <a:solidFill>
                  <a:srgbClr val="FFFFFF"/>
                </a:solidFill>
                <a:latin typeface="Arial"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a:endParaRPr lang="en-US" sz="7200">
                <a:solidFill>
                  <a:srgbClr val="FFFFFF"/>
                </a:solidFill>
                <a:latin typeface="Arial"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a:endParaRPr lang="en-US" sz="7200">
                <a:solidFill>
                  <a:srgbClr val="FFFFFF"/>
                </a:solidFill>
                <a:latin typeface="Arial" charset="0"/>
              </a:endParaRPr>
            </a:p>
          </p:txBody>
        </p:sp>
      </p:grpSp>
      <p:sp>
        <p:nvSpPr>
          <p:cNvPr id="16394"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16395"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396"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000">
                <a:solidFill>
                  <a:srgbClr val="FFFFFF"/>
                </a:solidFill>
                <a:effectLst>
                  <a:outerShdw blurRad="38100" dist="38100" dir="2700000" algn="tl">
                    <a:srgbClr val="000000"/>
                  </a:outerShdw>
                </a:effectLst>
                <a:latin typeface="Arial" charset="0"/>
                <a:ea typeface="+mn-ea"/>
                <a:cs typeface="+mn-cs"/>
              </a:defRPr>
            </a:lvl1pPr>
          </a:lstStyle>
          <a:p>
            <a:pPr>
              <a:defRPr/>
            </a:pPr>
            <a:endParaRPr lang="en-US"/>
          </a:p>
        </p:txBody>
      </p:sp>
      <p:sp>
        <p:nvSpPr>
          <p:cNvPr id="16397"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effectLst>
                  <a:outerShdw blurRad="38100" dist="38100" dir="2700000" algn="tl">
                    <a:srgbClr val="000000"/>
                  </a:outerShdw>
                </a:effectLst>
                <a:latin typeface="Arial" charset="0"/>
                <a:ea typeface="+mn-ea"/>
                <a:cs typeface="+mn-cs"/>
              </a:defRPr>
            </a:lvl1pPr>
          </a:lstStyle>
          <a:p>
            <a:pPr>
              <a:defRPr/>
            </a:pPr>
            <a:endParaRPr lang="en-US"/>
          </a:p>
        </p:txBody>
      </p:sp>
      <p:sp>
        <p:nvSpPr>
          <p:cNvPr id="16398"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solidFill>
                  <a:srgbClr val="FFFFFF"/>
                </a:solidFill>
                <a:effectLst>
                  <a:outerShdw blurRad="38100" dist="38100" dir="2700000" algn="tl">
                    <a:srgbClr val="000000"/>
                  </a:outerShdw>
                </a:effectLst>
                <a:latin typeface="Arial" charset="0"/>
              </a:defRPr>
            </a:lvl1pPr>
          </a:lstStyle>
          <a:p>
            <a:pPr>
              <a:defRPr/>
            </a:pPr>
            <a:fld id="{495CD2C1-D53B-CB4F-8B16-CD20D2C8D1F9}"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6284" r:id="rId1"/>
    <p:sldLayoutId id="2147486285" r:id="rId2"/>
    <p:sldLayoutId id="2147486286" r:id="rId3"/>
    <p:sldLayoutId id="2147486287" r:id="rId4"/>
    <p:sldLayoutId id="2147486288" r:id="rId5"/>
    <p:sldLayoutId id="2147486289" r:id="rId6"/>
    <p:sldLayoutId id="2147486290" r:id="rId7"/>
    <p:sldLayoutId id="2147486291" r:id="rId8"/>
    <p:sldLayoutId id="2147486292" r:id="rId9"/>
    <p:sldLayoutId id="2147486293" r:id="rId10"/>
    <p:sldLayoutId id="2147486294" r:id="rId11"/>
  </p:sldLayoutIdLst>
  <p:transition advClick="0" advTm="5000"/>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pitchFamily="-111" charset="-128"/>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ＭＳ Ｐゴシック" pitchFamily="-111" charset="-128"/>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ＭＳ Ｐゴシック" pitchFamily="-111" charset="-128"/>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198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98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ea typeface="+mn-ea"/>
                <a:cs typeface="+mn-cs"/>
              </a:defRPr>
            </a:lvl1pPr>
          </a:lstStyle>
          <a:p>
            <a:pPr>
              <a:defRPr/>
            </a:pPr>
            <a:fld id="{5495B9CC-68A2-9C4B-8BF5-12A877612C0B}" type="datetimeFigureOut">
              <a:rPr lang="en-SG"/>
              <a:pPr>
                <a:defRPr/>
              </a:pPr>
              <a:t>21/5/24</a:t>
            </a:fld>
            <a:endParaRPr lang="en-SG"/>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ea typeface="+mn-ea"/>
                <a:cs typeface="+mn-cs"/>
              </a:defRPr>
            </a:lvl1pPr>
          </a:lstStyle>
          <a:p>
            <a:pPr>
              <a:defRPr/>
            </a:pPr>
            <a:endParaRPr lang="en-SG"/>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a:ea typeface="+mn-ea"/>
                <a:cs typeface="+mn-cs"/>
              </a:defRPr>
            </a:lvl1pPr>
          </a:lstStyle>
          <a:p>
            <a:pPr>
              <a:defRPr/>
            </a:pPr>
            <a:fld id="{6D33C3AC-D25C-6746-8404-12D0031482FA}" type="slidenum">
              <a:rPr lang="en-SG"/>
              <a:pPr>
                <a:defRPr/>
              </a:pPr>
              <a:t>‹#›</a:t>
            </a:fld>
            <a:endParaRPr lang="en-SG"/>
          </a:p>
        </p:txBody>
      </p:sp>
    </p:spTree>
  </p:cSld>
  <p:clrMap bg1="lt1" tx1="dk1" bg2="lt2" tx2="dk2" accent1="accent1" accent2="accent2" accent3="accent3" accent4="accent4" accent5="accent5" accent6="accent6" hlink="hlink" folHlink="folHlink"/>
  <p:sldLayoutIdLst>
    <p:sldLayoutId id="2147486295" r:id="rId1"/>
    <p:sldLayoutId id="2147486296" r:id="rId2"/>
    <p:sldLayoutId id="2147486297" r:id="rId3"/>
    <p:sldLayoutId id="2147486298" r:id="rId4"/>
    <p:sldLayoutId id="2147486299" r:id="rId5"/>
    <p:sldLayoutId id="2147486300" r:id="rId6"/>
    <p:sldLayoutId id="2147486301" r:id="rId7"/>
    <p:sldLayoutId id="2147486302" r:id="rId8"/>
    <p:sldLayoutId id="2147486303" r:id="rId9"/>
    <p:sldLayoutId id="2147486304" r:id="rId10"/>
    <p:sldLayoutId id="2147486305"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926727452"/>
      </p:ext>
    </p:extLst>
  </p:cSld>
  <p:clrMap bg1="lt1" tx1="dk1" bg2="lt2" tx2="dk2" accent1="accent1" accent2="accent2" accent3="accent3" accent4="accent4" accent5="accent5" accent6="accent6" hlink="hlink" folHlink="folHlink"/>
  <p:sldLayoutIdLst>
    <p:sldLayoutId id="2147486307" r:id="rId1"/>
    <p:sldLayoutId id="2147486308" r:id="rId2"/>
    <p:sldLayoutId id="2147486309" r:id="rId3"/>
    <p:sldLayoutId id="2147486310" r:id="rId4"/>
    <p:sldLayoutId id="2147486311" r:id="rId5"/>
    <p:sldLayoutId id="2147486312" r:id="rId6"/>
    <p:sldLayoutId id="2147486313" r:id="rId7"/>
    <p:sldLayoutId id="2147486314" r:id="rId8"/>
    <p:sldLayoutId id="2147486315" r:id="rId9"/>
    <p:sldLayoutId id="2147486316" r:id="rId10"/>
    <p:sldLayoutId id="2147486317" r:id="rId11"/>
    <p:sldLayoutId id="2147486318" r:id="rId12"/>
    <p:sldLayoutId id="2147486319"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49.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49.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49.xml"/><Relationship Id="rId4" Type="http://schemas.openxmlformats.org/officeDocument/2006/relationships/image" Target="../media/image16.jpe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49.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9.xml"/><Relationship Id="rId1" Type="http://schemas.openxmlformats.org/officeDocument/2006/relationships/slideLayout" Target="../slideLayouts/slideLayout28.xm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8.xml"/><Relationship Id="rId1" Type="http://schemas.openxmlformats.org/officeDocument/2006/relationships/slideLayout" Target="../slideLayouts/slideLayout1.xml"/><Relationship Id="rId5" Type="http://schemas.openxmlformats.org/officeDocument/2006/relationships/image" Target="../media/image36.png"/><Relationship Id="rId4" Type="http://schemas.openxmlformats.org/officeDocument/2006/relationships/image" Target="../media/image35.png"/></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39.png"/></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41.jpeg"/></Relationships>
</file>

<file path=ppt/slides/_rels/slide3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image" Target="../media/image45.png"/></Relationships>
</file>

<file path=ppt/slides/_rels/slide3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47.png"/></Relationships>
</file>

<file path=ppt/slides/_rels/slide3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0.xml"/><Relationship Id="rId1" Type="http://schemas.openxmlformats.org/officeDocument/2006/relationships/slideLayout" Target="../slideLayouts/slideLayout1.xml"/><Relationship Id="rId4" Type="http://schemas.openxmlformats.org/officeDocument/2006/relationships/image" Target="../media/image53.png"/></Relationships>
</file>

<file path=ppt/slides/_rels/slide4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1.xml"/><Relationship Id="rId1" Type="http://schemas.openxmlformats.org/officeDocument/2006/relationships/slideLayout" Target="../slideLayouts/slideLayout1.xml"/><Relationship Id="rId4" Type="http://schemas.openxmlformats.org/officeDocument/2006/relationships/image" Target="../media/image55.png"/></Relationships>
</file>

<file path=ppt/slides/_rels/slide4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4.xml"/><Relationship Id="rId1" Type="http://schemas.openxmlformats.org/officeDocument/2006/relationships/slideLayout" Target="../slideLayouts/slideLayout1.xml"/><Relationship Id="rId4" Type="http://schemas.openxmlformats.org/officeDocument/2006/relationships/image" Target="../media/image59.png"/></Relationships>
</file>

<file path=ppt/slides/_rels/slide4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5.xml"/><Relationship Id="rId1" Type="http://schemas.openxmlformats.org/officeDocument/2006/relationships/slideLayout" Target="../slideLayouts/slideLayout1.xml"/><Relationship Id="rId4" Type="http://schemas.openxmlformats.org/officeDocument/2006/relationships/image" Target="../media/image60.png"/></Relationships>
</file>

<file path=ppt/slides/_rels/slide4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7.xml"/><Relationship Id="rId1" Type="http://schemas.openxmlformats.org/officeDocument/2006/relationships/slideLayout" Target="../slideLayouts/slideLayout49.xml"/></Relationships>
</file>

<file path=ppt/slides/_rels/slide4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8.xml"/><Relationship Id="rId1" Type="http://schemas.openxmlformats.org/officeDocument/2006/relationships/slideLayout" Target="../slideLayouts/slideLayout49.xml"/></Relationships>
</file>

<file path=ppt/slides/_rels/slide4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9.xml"/><Relationship Id="rId1" Type="http://schemas.openxmlformats.org/officeDocument/2006/relationships/slideLayout" Target="../slideLayouts/slideLayout49.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0.xml"/><Relationship Id="rId1" Type="http://schemas.openxmlformats.org/officeDocument/2006/relationships/slideLayout" Target="../slideLayouts/slideLayout49.xml"/></Relationships>
</file>

<file path=ppt/slides/_rels/slide5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1.xml"/><Relationship Id="rId1" Type="http://schemas.openxmlformats.org/officeDocument/2006/relationships/slideLayout" Target="../slideLayouts/slideLayout49.xml"/></Relationships>
</file>

<file path=ppt/slides/_rels/slide52.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39.xml"/></Relationships>
</file>

<file path=ppt/slides/_rels/slide53.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39.xml"/></Relationships>
</file>

<file path=ppt/slides/_rels/slide54.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39.xml"/></Relationships>
</file>

<file path=ppt/slides/_rels/slide55.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39.xml"/></Relationships>
</file>

<file path=ppt/slides/_rels/slide56.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39.xml"/></Relationships>
</file>

<file path=ppt/slides/_rels/slide5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5.xml"/><Relationship Id="rId1" Type="http://schemas.openxmlformats.org/officeDocument/2006/relationships/slideLayout" Target="../slideLayouts/slideLayout1.xml"/><Relationship Id="rId4" Type="http://schemas.openxmlformats.org/officeDocument/2006/relationships/image" Target="../media/image67.png"/></Relationships>
</file>

<file path=ppt/slides/_rels/slide6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8.xml"/><Relationship Id="rId1" Type="http://schemas.openxmlformats.org/officeDocument/2006/relationships/slideLayout" Target="../slideLayouts/slideLayout49.xml"/></Relationships>
</file>

<file path=ppt/slides/_rels/slide6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9.xml"/><Relationship Id="rId1" Type="http://schemas.openxmlformats.org/officeDocument/2006/relationships/slideLayout" Target="../slideLayouts/slideLayout49.xml"/></Relationships>
</file>

<file path=ppt/slides/_rels/slide6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62.xml"/><Relationship Id="rId1" Type="http://schemas.openxmlformats.org/officeDocument/2006/relationships/slideLayout" Target="../slideLayouts/slideLayout1.xml"/><Relationship Id="rId4" Type="http://schemas.openxmlformats.org/officeDocument/2006/relationships/image" Target="../media/image76.png"/></Relationships>
</file>

<file path=ppt/slides/_rels/slide6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69.xml"/><Relationship Id="rId1" Type="http://schemas.openxmlformats.org/officeDocument/2006/relationships/slideLayout" Target="../slideLayouts/slideLayout49.xml"/></Relationships>
</file>

<file path=ppt/slides/_rels/slide7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70.xml"/><Relationship Id="rId1" Type="http://schemas.openxmlformats.org/officeDocument/2006/relationships/slideLayout" Target="../slideLayouts/slideLayout49.xml"/></Relationships>
</file>

<file path=ppt/slides/_rels/slide7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71.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72.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73.xml"/><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74.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75.xml"/><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76.xml"/><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77.xml"/><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78.xml"/><Relationship Id="rId1" Type="http://schemas.openxmlformats.org/officeDocument/2006/relationships/slideLayout" Target="../slideLayouts/slideLayout1.xml"/><Relationship Id="rId4" Type="http://schemas.openxmlformats.org/officeDocument/2006/relationships/image" Target="../media/image91.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5298"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39750" y="692150"/>
            <a:ext cx="8128000" cy="457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Rectangle 2"/>
          <p:cNvSpPr txBox="1">
            <a:spLocks noChangeArrowheads="1"/>
          </p:cNvSpPr>
          <p:nvPr/>
        </p:nvSpPr>
        <p:spPr bwMode="auto">
          <a:xfrm>
            <a:off x="-26844" y="5085184"/>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الجامعة 3: 1-15</a:t>
            </a:r>
            <a:endParaRPr lang="en-US"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900113" y="1412875"/>
            <a:ext cx="7451725" cy="2951163"/>
          </a:xfrm>
          <a:effectLst>
            <a:outerShdw blurRad="63500" dist="35921" dir="2700000" algn="ctr" rotWithShape="0">
              <a:schemeClr val="tx2">
                <a:alpha val="74998"/>
              </a:schemeClr>
            </a:outerShdw>
          </a:effectLst>
        </p:spPr>
        <p:txBody>
          <a:bodyPr/>
          <a:lstStyle/>
          <a:p>
            <a:pPr>
              <a:defRPr/>
            </a:pPr>
            <a:r>
              <a:rPr lang="ar-JO" sz="8000" b="1" dirty="0">
                <a:effectLst>
                  <a:glow rad="469900">
                    <a:schemeClr val="tx1"/>
                  </a:glow>
                </a:effectLst>
                <a:latin typeface="Arial" panose="020B0604020202020204" pitchFamily="34" charset="0"/>
                <a:ea typeface="ＭＳ Ｐゴシック" charset="0"/>
                <a:cs typeface="Arial" panose="020B0604020202020204" pitchFamily="34" charset="0"/>
              </a:rPr>
              <a:t>في وقته</a:t>
            </a:r>
            <a:endParaRPr lang="en-US" sz="8000" b="1" dirty="0">
              <a:effectLst>
                <a:glow rad="469900">
                  <a:schemeClr val="tx1"/>
                </a:glow>
              </a:effectLst>
              <a:latin typeface="Arial" panose="020B0604020202020204" pitchFamily="34" charset="0"/>
              <a:ea typeface="ＭＳ Ｐゴシック" charset="0"/>
              <a:cs typeface="Arial" panose="020B0604020202020204" pitchFamily="34" charset="0"/>
            </a:endParaRPr>
          </a:p>
        </p:txBody>
      </p:sp>
      <p:sp>
        <p:nvSpPr>
          <p:cNvPr id="6"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defTabSz="914400" rtl="1" eaLnBrk="0" hangingPunct="0">
              <a:defRPr/>
            </a:pPr>
            <a:r>
              <a:rPr lang="ar-JO"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د. ريك جريفيث</a:t>
            </a:r>
            <a:r>
              <a:rPr lang="en-US"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 </a:t>
            </a:r>
            <a:r>
              <a:rPr lang="ar-JO"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كنيسة الطرق المتقاطعة الدولية سنغافورة</a:t>
            </a:r>
            <a:endParaRPr lang="en-US"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a:p>
            <a:pPr algn="ctr" defTabSz="914400" eaLnBrk="0" hangingPunct="0">
              <a:defRPr/>
            </a:pPr>
            <a:r>
              <a:rPr lang="en-US"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CICFamily.com • BibleStudyDownloads.org</a:t>
            </a: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29"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549275"/>
            <a:ext cx="9136063" cy="6119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373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solidFill>
                <a:srgbClr val="000000"/>
              </a:solidFill>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620688"/>
            <a:ext cx="6030792" cy="2132855"/>
          </a:xfrm>
          <a:effectLst>
            <a:outerShdw blurRad="63500" dist="35921" dir="2700000" algn="ctr" rotWithShape="0">
              <a:schemeClr val="tx2">
                <a:alpha val="74998"/>
              </a:schemeClr>
            </a:outerShdw>
          </a:effectLst>
        </p:spPr>
        <p:txBody>
          <a:bodyPr/>
          <a:lstStyle/>
          <a:p>
            <a:pPr>
              <a:defRPr/>
            </a:pP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إلى أين نحن                ذاهبون اليوم ...</a:t>
            </a:r>
            <a:endParaRPr lang="en-US"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1403648" y="4149080"/>
            <a:ext cx="3059113" cy="270892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طريقتان</a:t>
            </a:r>
          </a:p>
          <a:p>
            <a:pPr>
              <a:defRPr/>
            </a:pP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الله كامل</a:t>
            </a:r>
            <a:endParaRPr lang="en-US"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6588224" y="4149080"/>
            <a:ext cx="2555776" cy="270892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كيف   نتجاوب</a:t>
            </a:r>
            <a:endParaRPr lang="en-US"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2" name="Right Arrow 1"/>
          <p:cNvSpPr>
            <a:spLocks noChangeArrowheads="1"/>
          </p:cNvSpPr>
          <p:nvPr/>
        </p:nvSpPr>
        <p:spPr bwMode="auto">
          <a:xfrm>
            <a:off x="4716463" y="4581525"/>
            <a:ext cx="1150937" cy="921412"/>
          </a:xfrm>
          <a:prstGeom prst="rightArrow">
            <a:avLst>
              <a:gd name="adj1" fmla="val 50000"/>
              <a:gd name="adj2" fmla="val 50000"/>
            </a:avLst>
          </a:prstGeom>
          <a:solidFill>
            <a:schemeClr val="accent1"/>
          </a:solidFill>
          <a:ln w="9525">
            <a:solidFill>
              <a:schemeClr val="tx1"/>
            </a:solidFill>
            <a:round/>
            <a:headEnd/>
            <a:tailEnd type="stealth" w="lg" len="lg"/>
          </a:ln>
        </p:spPr>
        <p:txBody>
          <a:bodyPr lIns="90000" tIns="46800" rIns="90000" bIns="46800">
            <a:spAutoFit/>
          </a:bodyPr>
          <a:lstStyle/>
          <a:p>
            <a:pPr algn="l"/>
            <a:endParaRPr lang="en-US">
              <a:latin typeface="Arial" panose="020B0604020202020204" pitchFamily="34"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linds(horizontal)">
                                      <p:cBhvr>
                                        <p:cTn id="12" dur="500"/>
                                        <p:tgtEl>
                                          <p:spTgt spid="2"/>
                                        </p:tgtEl>
                                      </p:cBhvr>
                                    </p:animEffect>
                                  </p:childTnLst>
                                </p:cTn>
                              </p:par>
                            </p:childTnLst>
                          </p:cTn>
                        </p:par>
                        <p:par>
                          <p:cTn id="13" fill="hold" nodeType="afterGroup">
                            <p:stCondLst>
                              <p:cond delay="500"/>
                            </p:stCondLst>
                            <p:childTnLst>
                              <p:par>
                                <p:cTn id="14" presetID="3" presetClass="entr" presetSubtype="10"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linds(horizontal)">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5778"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476250"/>
            <a:ext cx="9144000" cy="609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0" y="188640"/>
            <a:ext cx="9144000" cy="1555750"/>
          </a:xfrm>
          <a:effectLst>
            <a:outerShdw blurRad="63500" dist="35921" dir="2700000" algn="ctr" rotWithShape="0">
              <a:schemeClr val="tx2">
                <a:alpha val="74998"/>
              </a:schemeClr>
            </a:outerShdw>
          </a:effectLst>
        </p:spPr>
        <p:txBody>
          <a:bodyPr/>
          <a:lstStyle/>
          <a:p>
            <a:pPr>
              <a:defRPr/>
            </a:pPr>
            <a:r>
              <a:rPr lang="ar-JO" sz="5400" b="1" dirty="0">
                <a:effectLst>
                  <a:glow rad="876300">
                    <a:schemeClr val="tx1"/>
                  </a:glow>
                </a:effectLst>
                <a:latin typeface="Arial" panose="020B0604020202020204" pitchFamily="34" charset="0"/>
                <a:ea typeface="ＭＳ Ｐゴシック" charset="0"/>
                <a:cs typeface="Arial" panose="020B0604020202020204" pitchFamily="34" charset="0"/>
              </a:rPr>
              <a:t>الله كامل في ذلك ....</a:t>
            </a:r>
            <a:endParaRPr lang="en-US" sz="5400" b="1" dirty="0">
              <a:effectLst>
                <a:glow rad="876300">
                  <a:schemeClr val="tx1"/>
                </a:glow>
              </a:effectLst>
              <a:latin typeface="Arial" panose="020B0604020202020204" pitchFamily="34" charset="0"/>
              <a:ea typeface="ＭＳ Ｐゴシック" charset="0"/>
              <a:cs typeface="Arial" panose="020B0604020202020204" pitchFamily="34" charset="0"/>
            </a:endParaRPr>
          </a:p>
        </p:txBody>
      </p:sp>
      <p:sp>
        <p:nvSpPr>
          <p:cNvPr id="4" name="Rectangle 2"/>
          <p:cNvSpPr txBox="1">
            <a:spLocks noChangeArrowheads="1"/>
          </p:cNvSpPr>
          <p:nvPr/>
        </p:nvSpPr>
        <p:spPr bwMode="auto">
          <a:xfrm>
            <a:off x="22120" y="5302250"/>
            <a:ext cx="9144000" cy="15557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b="1" dirty="0">
                <a:effectLst>
                  <a:glow rad="876300">
                    <a:schemeClr val="tx1"/>
                  </a:glow>
                </a:effectLst>
                <a:latin typeface="Arial" panose="020B0604020202020204" pitchFamily="34" charset="0"/>
                <a:ea typeface="ＭＳ Ｐゴシック" charset="0"/>
                <a:cs typeface="Arial" panose="020B0604020202020204" pitchFamily="34" charset="0"/>
              </a:rPr>
              <a:t>جامعة 3: 1-15</a:t>
            </a:r>
            <a:endParaRPr lang="en-US" b="1" dirty="0">
              <a:effectLst>
                <a:glow rad="876300">
                  <a:schemeClr val="tx1"/>
                </a:glow>
              </a:effectLst>
              <a:latin typeface="Arial" panose="020B0604020202020204" pitchFamily="34" charset="0"/>
              <a:ea typeface="ＭＳ Ｐゴシック" charset="0"/>
              <a:cs typeface="Arial" panose="020B0604020202020204" pitchFamily="34" charset="0"/>
            </a:endParaRPr>
          </a:p>
        </p:txBody>
      </p:sp>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5"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850900"/>
            <a:ext cx="9144000" cy="5140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7826"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908720"/>
            <a:ext cx="9144000" cy="2232248"/>
          </a:xfrm>
          <a:effectLst>
            <a:outerShdw blurRad="63500" dist="35921" dir="2700000" algn="ctr" rotWithShape="0">
              <a:schemeClr val="tx2">
                <a:alpha val="74998"/>
              </a:schemeClr>
            </a:outerShdw>
          </a:effectLst>
        </p:spPr>
        <p:txBody>
          <a:bodyPr/>
          <a:lstStyle/>
          <a:p>
            <a:pPr>
              <a:defRPr/>
            </a:pPr>
            <a:r>
              <a:rPr lang="ar-JO" sz="6600" dirty="0">
                <a:solidFill>
                  <a:srgbClr val="FFFF00"/>
                </a:solidFill>
                <a:effectLst>
                  <a:glow rad="127000">
                    <a:schemeClr val="tx1"/>
                  </a:glow>
                </a:effectLst>
                <a:ea typeface="ＭＳ Ｐゴシック" charset="0"/>
              </a:rPr>
              <a:t>توقيت</a:t>
            </a:r>
            <a:r>
              <a:rPr lang="ar-JO" sz="6600" dirty="0">
                <a:effectLst>
                  <a:glow rad="127000">
                    <a:schemeClr val="tx1"/>
                  </a:glow>
                </a:effectLst>
                <a:ea typeface="ＭＳ Ｐゴシック" charset="0"/>
              </a:rPr>
              <a:t> الله دقيق </a:t>
            </a:r>
            <a:br>
              <a:rPr lang="ar-JO" sz="6600" dirty="0">
                <a:effectLst>
                  <a:glow rad="127000">
                    <a:schemeClr val="tx1"/>
                  </a:glow>
                </a:effectLst>
                <a:ea typeface="ＭＳ Ｐゴシック" charset="0"/>
              </a:rPr>
            </a:br>
            <a:r>
              <a:rPr lang="ar-JO" sz="6600" dirty="0">
                <a:effectLst>
                  <a:glow rad="127000">
                    <a:schemeClr val="tx1"/>
                  </a:glow>
                </a:effectLst>
                <a:ea typeface="ＭＳ Ｐゴシック" charset="0"/>
              </a:rPr>
              <a:t>(3: 1-8)</a:t>
            </a:r>
            <a:r>
              <a:rPr lang="en-US" sz="6600" dirty="0">
                <a:effectLst>
                  <a:glow rad="127000">
                    <a:schemeClr val="tx1"/>
                  </a:glow>
                </a:effectLst>
                <a:ea typeface="ＭＳ Ｐゴシック" charset="0"/>
              </a:rPr>
              <a:t> </a:t>
            </a:r>
          </a:p>
        </p:txBody>
      </p:sp>
    </p:spTree>
    <p:extLst>
      <p:ext uri="{BB962C8B-B14F-4D97-AF65-F5344CB8AC3E}">
        <p14:creationId xmlns:p14="http://schemas.microsoft.com/office/powerpoint/2010/main" val="739664345"/>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9874"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5563" y="692150"/>
            <a:ext cx="9205913" cy="6165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0" y="865138"/>
            <a:ext cx="9144000" cy="1051694"/>
          </a:xfrm>
          <a:effectLst>
            <a:outerShdw blurRad="63500" dist="35921" dir="2700000" algn="ctr" rotWithShape="0">
              <a:schemeClr val="tx2">
                <a:alpha val="74998"/>
              </a:schemeClr>
            </a:outerShdw>
          </a:effectLst>
        </p:spPr>
        <p:txBody>
          <a:bodyPr/>
          <a:lstStyle/>
          <a:p>
            <a:pPr>
              <a:defRPr/>
            </a:pPr>
            <a:r>
              <a:rPr lang="ar-JO" u="sng" dirty="0">
                <a:effectLst>
                  <a:glow rad="127000">
                    <a:schemeClr val="tx1"/>
                  </a:glow>
                </a:effectLst>
                <a:ea typeface="ＭＳ Ｐゴシック" charset="0"/>
              </a:rPr>
              <a:t>الرسالة</a:t>
            </a:r>
            <a:r>
              <a:rPr lang="ar-JO" dirty="0">
                <a:effectLst>
                  <a:glow rad="127000">
                    <a:schemeClr val="tx1"/>
                  </a:glow>
                </a:effectLst>
                <a:ea typeface="ＭＳ Ｐゴシック" charset="0"/>
              </a:rPr>
              <a:t> : لكل نشاط وقته المحدد (3: 1)</a:t>
            </a:r>
            <a:endParaRPr lang="en-US" dirty="0">
              <a:effectLst>
                <a:glow rad="127000">
                  <a:schemeClr val="tx1"/>
                </a:glow>
              </a:effectLst>
              <a:ea typeface="ＭＳ Ｐゴシック" charset="0"/>
            </a:endParaRPr>
          </a:p>
        </p:txBody>
      </p:sp>
    </p:spTree>
    <p:extLst>
      <p:ext uri="{BB962C8B-B14F-4D97-AF65-F5344CB8AC3E}">
        <p14:creationId xmlns:p14="http://schemas.microsoft.com/office/powerpoint/2010/main" val="2999806497"/>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311741"/>
            <a:ext cx="9144000" cy="1555750"/>
          </a:xfrm>
          <a:effectLst>
            <a:outerShdw blurRad="63500" dist="35921" dir="2700000" algn="ctr" rotWithShape="0">
              <a:schemeClr val="tx2">
                <a:alpha val="74998"/>
              </a:schemeClr>
            </a:outerShdw>
          </a:effectLst>
        </p:spPr>
        <p:txBody>
          <a:bodyPr/>
          <a:lstStyle/>
          <a:p>
            <a:pPr>
              <a:defRPr/>
            </a:pPr>
            <a:r>
              <a:rPr lang="ar-JO" dirty="0">
                <a:effectLst/>
                <a:ea typeface="ＭＳ Ｐゴシック" charset="0"/>
              </a:rPr>
              <a:t>الجامعة 3: 1أ</a:t>
            </a:r>
            <a:endParaRPr lang="en-US" dirty="0">
              <a:effectLst/>
              <a:ea typeface="ＭＳ Ｐゴシック" charset="0"/>
            </a:endParaRPr>
          </a:p>
        </p:txBody>
      </p:sp>
      <p:pic>
        <p:nvPicPr>
          <p:cNvPr id="81922"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59300" y="3416300"/>
            <a:ext cx="12700" cy="12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1923"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59300" y="3416300"/>
            <a:ext cx="12700" cy="12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192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59300" y="3416300"/>
            <a:ext cx="12700" cy="12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1925" name="Picture 4" descr="Screen Shot 2014-07-27 at 10.27.11 am.pn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588" y="0"/>
            <a:ext cx="9145588" cy="5229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Rectangle 2"/>
          <p:cNvSpPr txBox="1">
            <a:spLocks noChangeArrowheads="1"/>
          </p:cNvSpPr>
          <p:nvPr/>
        </p:nvSpPr>
        <p:spPr bwMode="auto">
          <a:xfrm>
            <a:off x="24346" y="4927"/>
            <a:ext cx="4547654" cy="270399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60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لكل شيء</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60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زمان</a:t>
            </a:r>
            <a:endParaRPr kumimoji="0" lang="en-US" sz="60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77838922"/>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69"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6675"/>
            <a:ext cx="9144000" cy="5162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397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5157192"/>
            <a:ext cx="9144000" cy="1728192"/>
          </a:xfrm>
          <a:effectLst>
            <a:outerShdw blurRad="63500" dist="35921" dir="2700000" algn="ctr" rotWithShape="0">
              <a:schemeClr val="tx2">
                <a:alpha val="74998"/>
              </a:schemeClr>
            </a:outerShdw>
          </a:effectLst>
        </p:spPr>
        <p:txBody>
          <a:bodyPr/>
          <a:lstStyle/>
          <a:p>
            <a:pPr>
              <a:defRPr/>
            </a:pPr>
            <a:r>
              <a:rPr lang="ar-JO" dirty="0">
                <a:effectLst>
                  <a:glow rad="127000">
                    <a:schemeClr val="tx1"/>
                  </a:glow>
                </a:effectLst>
                <a:ea typeface="ＭＳ Ｐゴシック" charset="0"/>
              </a:rPr>
              <a:t>ولكل أمر تحت السماوات وقت (3: 1ب)</a:t>
            </a:r>
            <a:endParaRPr lang="en-US" dirty="0">
              <a:effectLst>
                <a:glow rad="127000">
                  <a:schemeClr val="tx1"/>
                </a:glow>
              </a:effectLst>
              <a:ea typeface="ＭＳ Ｐゴシック" charset="0"/>
            </a:endParaRPr>
          </a:p>
        </p:txBody>
      </p:sp>
      <p:sp>
        <p:nvSpPr>
          <p:cNvPr id="5" name="TextBox 4"/>
          <p:cNvSpPr txBox="1">
            <a:spLocks noChangeArrowheads="1"/>
          </p:cNvSpPr>
          <p:nvPr/>
        </p:nvSpPr>
        <p:spPr bwMode="auto">
          <a:xfrm>
            <a:off x="8366531" y="76200"/>
            <a:ext cx="704039" cy="461665"/>
          </a:xfrm>
          <a:prstGeom prst="rect">
            <a:avLst/>
          </a:prstGeom>
          <a:solidFill>
            <a:srgbClr val="000000"/>
          </a:solidFill>
          <a:ln>
            <a:noFill/>
          </a:ln>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409</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49649522"/>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6018"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2700" y="28575"/>
            <a:ext cx="9131300" cy="5956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0" y="116631"/>
            <a:ext cx="9144000" cy="1368153"/>
          </a:xfrm>
          <a:effectLst>
            <a:outerShdw blurRad="63500" dist="35921" dir="2700000" algn="ctr" rotWithShape="0">
              <a:schemeClr val="tx2">
                <a:alpha val="74998"/>
              </a:schemeClr>
            </a:outerShdw>
          </a:effectLst>
        </p:spPr>
        <p:txBody>
          <a:bodyPr/>
          <a:lstStyle/>
          <a:p>
            <a:pPr>
              <a:defRPr/>
            </a:pPr>
            <a:r>
              <a:rPr lang="en-US" b="1" dirty="0">
                <a:effectLst>
                  <a:glow rad="876300">
                    <a:schemeClr val="tx1"/>
                  </a:glow>
                </a:effectLst>
                <a:latin typeface="Arial" panose="020B0604020202020204" pitchFamily="34" charset="0"/>
                <a:ea typeface="ＭＳ Ｐゴシック" charset="0"/>
                <a:cs typeface="Arial" panose="020B0604020202020204" pitchFamily="34" charset="0"/>
              </a:rPr>
              <a:t>(NET </a:t>
            </a:r>
            <a:r>
              <a:rPr lang="ar-JO" b="1" dirty="0">
                <a:effectLst>
                  <a:glow rad="876300">
                    <a:schemeClr val="tx1"/>
                  </a:glow>
                </a:effectLst>
                <a:latin typeface="Arial" panose="020B0604020202020204" pitchFamily="34" charset="0"/>
                <a:ea typeface="ＭＳ Ｐゴシック" charset="0"/>
                <a:cs typeface="Arial" panose="020B0604020202020204" pitchFamily="34" charset="0"/>
              </a:rPr>
              <a:t>ملاحظات الكتاب المقدس</a:t>
            </a:r>
            <a:r>
              <a:rPr lang="en-US" b="1" dirty="0">
                <a:effectLst>
                  <a:glow rad="876300">
                    <a:schemeClr val="tx1"/>
                  </a:glow>
                </a:effectLst>
                <a:latin typeface="Arial" panose="020B0604020202020204" pitchFamily="34" charset="0"/>
                <a:ea typeface="ＭＳ Ｐゴシック" charset="0"/>
                <a:cs typeface="Arial" panose="020B0604020202020204" pitchFamily="34" charset="0"/>
              </a:rPr>
              <a:t>) </a:t>
            </a:r>
            <a:r>
              <a:rPr lang="ar-JO" b="1" dirty="0">
                <a:effectLst>
                  <a:glow rad="876300">
                    <a:schemeClr val="tx1"/>
                  </a:glow>
                </a:effectLst>
                <a:latin typeface="Arial" panose="020B0604020202020204" pitchFamily="34" charset="0"/>
                <a:ea typeface="ＭＳ Ｐゴシック" charset="0"/>
                <a:cs typeface="Arial" panose="020B0604020202020204" pitchFamily="34" charset="0"/>
              </a:rPr>
              <a:t>موسم</a:t>
            </a:r>
            <a:endParaRPr lang="en-US" b="1" dirty="0">
              <a:effectLst>
                <a:glow rad="876300">
                  <a:schemeClr val="tx1"/>
                </a:glow>
              </a:effectLst>
              <a:latin typeface="Arial" panose="020B0604020202020204" pitchFamily="34" charset="0"/>
              <a:ea typeface="ＭＳ Ｐゴシック" charset="0"/>
              <a:cs typeface="Arial" panose="020B0604020202020204" pitchFamily="34" charset="0"/>
            </a:endParaRPr>
          </a:p>
        </p:txBody>
      </p:sp>
      <p:sp>
        <p:nvSpPr>
          <p:cNvPr id="4" name="Rectangle 2"/>
          <p:cNvSpPr txBox="1">
            <a:spLocks noChangeArrowheads="1"/>
          </p:cNvSpPr>
          <p:nvPr/>
        </p:nvSpPr>
        <p:spPr bwMode="auto">
          <a:xfrm>
            <a:off x="9835" y="4293095"/>
            <a:ext cx="9144000" cy="244827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3600" b="1" dirty="0">
                <a:effectLst>
                  <a:glow rad="876300">
                    <a:schemeClr val="tx1"/>
                  </a:glow>
                </a:effectLst>
                <a:latin typeface="Arial" panose="020B0604020202020204" pitchFamily="34" charset="0"/>
                <a:ea typeface="ＭＳ Ｐゴシック" charset="0"/>
                <a:cs typeface="Arial" panose="020B0604020202020204" pitchFamily="34" charset="0"/>
              </a:rPr>
              <a:t>الوقت المعين أو المحدد </a:t>
            </a:r>
            <a:r>
              <a:rPr lang="ar-JO" sz="3600" b="1" dirty="0">
                <a:solidFill>
                  <a:srgbClr val="FFFF00"/>
                </a:solidFill>
                <a:effectLst>
                  <a:glow rad="876300">
                    <a:schemeClr val="tx1"/>
                  </a:glow>
                </a:effectLst>
                <a:latin typeface="Arial" panose="020B0604020202020204" pitchFamily="34" charset="0"/>
                <a:ea typeface="ＭＳ Ｐゴシック" charset="0"/>
                <a:cs typeface="Arial" panose="020B0604020202020204" pitchFamily="34" charset="0"/>
              </a:rPr>
              <a:t>للأعياد اليهودية </a:t>
            </a:r>
            <a:r>
              <a:rPr lang="ar-JO" sz="3600" b="1" dirty="0">
                <a:effectLst>
                  <a:glow rad="876300">
                    <a:schemeClr val="tx1"/>
                  </a:glow>
                </a:effectLst>
                <a:latin typeface="Arial" panose="020B0604020202020204" pitchFamily="34" charset="0"/>
                <a:ea typeface="ＭＳ Ｐゴシック" charset="0"/>
                <a:cs typeface="Arial" panose="020B0604020202020204" pitchFamily="34" charset="0"/>
              </a:rPr>
              <a:t>(أستير 9: 27، 31) وطول </a:t>
            </a:r>
            <a:r>
              <a:rPr lang="ar-JO" sz="3600" b="1" dirty="0">
                <a:solidFill>
                  <a:srgbClr val="FFFF00"/>
                </a:solidFill>
                <a:effectLst>
                  <a:glow rad="876300">
                    <a:schemeClr val="tx1"/>
                  </a:glow>
                </a:effectLst>
                <a:latin typeface="Arial" panose="020B0604020202020204" pitchFamily="34" charset="0"/>
                <a:ea typeface="ＭＳ Ｐゴシック" charset="0"/>
                <a:cs typeface="Arial" panose="020B0604020202020204" pitchFamily="34" charset="0"/>
              </a:rPr>
              <a:t>الوقت الذي حدده نحميا </a:t>
            </a:r>
            <a:r>
              <a:rPr lang="ar-JO" sz="3600" b="1" dirty="0">
                <a:effectLst>
                  <a:glow rad="876300">
                    <a:schemeClr val="tx1"/>
                  </a:glow>
                </a:effectLst>
                <a:latin typeface="Arial" panose="020B0604020202020204" pitchFamily="34" charset="0"/>
                <a:ea typeface="ＭＳ Ｐゴシック" charset="0"/>
                <a:cs typeface="Arial" panose="020B0604020202020204" pitchFamily="34" charset="0"/>
              </a:rPr>
              <a:t>لغيابه عن شوشن (نح 2: 6).</a:t>
            </a:r>
            <a:endParaRPr lang="en-US" sz="3600" b="1" dirty="0">
              <a:effectLst>
                <a:glow rad="876300">
                  <a:schemeClr val="tx1"/>
                </a:glow>
              </a:effectLst>
              <a:latin typeface="Arial" panose="020B0604020202020204" pitchFamily="34" charset="0"/>
              <a:ea typeface="ＭＳ Ｐゴシック" charset="0"/>
              <a:cs typeface="Arial" panose="020B0604020202020204" pitchFamily="34" charset="0"/>
            </a:endParaRPr>
          </a:p>
        </p:txBody>
      </p:sp>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8066"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0638" y="549275"/>
            <a:ext cx="9123362" cy="6324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0" y="5311741"/>
            <a:ext cx="9144000" cy="1555750"/>
          </a:xfrm>
          <a:effectLst>
            <a:outerShdw blurRad="63500" dist="35921" dir="2700000" algn="ctr" rotWithShape="0">
              <a:schemeClr val="tx2">
                <a:alpha val="74998"/>
              </a:schemeClr>
            </a:outerShdw>
          </a:effectLst>
        </p:spPr>
        <p:txBody>
          <a:bodyPr/>
          <a:lstStyle/>
          <a:p>
            <a:pPr>
              <a:defRPr/>
            </a:pPr>
            <a:r>
              <a:rPr lang="ar-JO" b="1" dirty="0">
                <a:effectLst>
                  <a:glow rad="876300">
                    <a:schemeClr val="tx1"/>
                  </a:glow>
                </a:effectLst>
                <a:latin typeface="Arial" panose="020B0604020202020204" pitchFamily="34" charset="0"/>
                <a:ea typeface="ＭＳ Ｐゴシック" charset="0"/>
                <a:cs typeface="Arial" panose="020B0604020202020204" pitchFamily="34" charset="0"/>
              </a:rPr>
              <a:t>الدليل: لدى الله توقيت كامل لكل نشاط            (3: 2-8)</a:t>
            </a:r>
            <a:endParaRPr lang="en-US" b="1" dirty="0">
              <a:effectLst>
                <a:glow rad="876300">
                  <a:schemeClr val="tx1"/>
                </a:glow>
              </a:effectLst>
              <a:latin typeface="Arial" panose="020B0604020202020204" pitchFamily="34" charset="0"/>
              <a:ea typeface="ＭＳ Ｐゴシック" charset="0"/>
              <a:cs typeface="Arial" panose="020B0604020202020204" pitchFamily="34" charset="0"/>
            </a:endParaRPr>
          </a:p>
        </p:txBody>
      </p:sp>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3"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7463" y="0"/>
            <a:ext cx="8008937"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114"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900098" name="Rectangle 2"/>
          <p:cNvSpPr>
            <a:spLocks noGrp="1" noChangeArrowheads="1"/>
          </p:cNvSpPr>
          <p:nvPr>
            <p:ph type="ctrTitle"/>
          </p:nvPr>
        </p:nvSpPr>
        <p:spPr>
          <a:xfrm>
            <a:off x="24346" y="4927"/>
            <a:ext cx="4547654" cy="2703994"/>
          </a:xfrm>
          <a:effectLst>
            <a:outerShdw blurRad="63500" dist="35921" dir="2700000" algn="ctr" rotWithShape="0">
              <a:schemeClr val="tx2">
                <a:alpha val="74998"/>
              </a:schemeClr>
            </a:outerShdw>
          </a:effectLst>
        </p:spPr>
        <p:txBody>
          <a:bodyPr/>
          <a:lstStyle/>
          <a:p>
            <a:pPr>
              <a:defRPr/>
            </a:pPr>
            <a: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t>للولادة وقت ...</a:t>
            </a:r>
            <a:endParaRPr lang="en-US" sz="40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90116" name="Picture 2"/>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5795963" y="3933825"/>
            <a:ext cx="2946400" cy="275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2"/>
          <p:cNvSpPr txBox="1">
            <a:spLocks noChangeArrowheads="1"/>
          </p:cNvSpPr>
          <p:nvPr/>
        </p:nvSpPr>
        <p:spPr bwMode="auto">
          <a:xfrm>
            <a:off x="0" y="5090110"/>
            <a:ext cx="6959414" cy="176789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t>وللموت وقت (3: 2أ)</a:t>
            </a:r>
            <a:endParaRPr lang="en-US" sz="40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Rectangle 3"/>
          <p:cNvSpPr>
            <a:spLocks noGrp="1" noChangeArrowheads="1"/>
          </p:cNvSpPr>
          <p:nvPr>
            <p:ph type="body" idx="1"/>
          </p:nvPr>
        </p:nvSpPr>
        <p:spPr>
          <a:xfrm>
            <a:off x="3733800" y="1600200"/>
            <a:ext cx="4953000" cy="4530725"/>
          </a:xfrm>
        </p:spPr>
        <p:txBody>
          <a:bodyPr/>
          <a:lstStyle/>
          <a:p>
            <a:pPr eaLnBrk="1" hangingPunct="1">
              <a:buFont typeface="Wingdings" charset="2"/>
              <a:buChar char="l"/>
              <a:defRPr/>
            </a:pPr>
            <a:endParaRPr lang="en-US">
              <a:latin typeface="Arial" panose="020B0604020202020204" pitchFamily="34" charset="0"/>
              <a:cs typeface="Arial" panose="020B0604020202020204" pitchFamily="34" charset="0"/>
            </a:endParaRPr>
          </a:p>
        </p:txBody>
      </p:sp>
      <p:pic>
        <p:nvPicPr>
          <p:cNvPr id="92162" name="Picture 4" descr="G&amp;G Ahlstrom"/>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676400"/>
            <a:ext cx="9134475" cy="1295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8914" name="Rectangle 2"/>
          <p:cNvSpPr>
            <a:spLocks noGrp="1" noChangeArrowheads="1"/>
          </p:cNvSpPr>
          <p:nvPr>
            <p:ph type="title"/>
          </p:nvPr>
        </p:nvSpPr>
        <p:spPr>
          <a:xfrm>
            <a:off x="4267200" y="5794375"/>
            <a:ext cx="4953000" cy="1139825"/>
          </a:xfrm>
        </p:spPr>
        <p:txBody>
          <a:bodyPr/>
          <a:lstStyle/>
          <a:p>
            <a:pPr eaLnBrk="1" hangingPunct="1">
              <a:defRPr/>
            </a:pPr>
            <a:r>
              <a:rPr lang="ar-JO" dirty="0">
                <a:latin typeface="Arial" panose="020B0604020202020204" pitchFamily="34" charset="0"/>
                <a:ea typeface="ＭＳ Ｐゴシック" charset="0"/>
                <a:cs typeface="Arial" panose="020B0604020202020204" pitchFamily="34" charset="0"/>
              </a:rPr>
              <a:t>والدا سوزان</a:t>
            </a:r>
            <a:endParaRPr lang="en-US" dirty="0">
              <a:latin typeface="Arial" panose="020B0604020202020204" pitchFamily="34" charset="0"/>
              <a:ea typeface="ＭＳ Ｐゴシック" charset="0"/>
              <a:cs typeface="Arial" panose="020B0604020202020204" pitchFamily="34" charset="0"/>
            </a:endParaRPr>
          </a:p>
        </p:txBody>
      </p:sp>
      <p:sp>
        <p:nvSpPr>
          <p:cNvPr id="38917" name="Rectangle 5"/>
          <p:cNvSpPr>
            <a:spLocks noChangeArrowheads="1"/>
          </p:cNvSpPr>
          <p:nvPr/>
        </p:nvSpPr>
        <p:spPr bwMode="auto">
          <a:xfrm>
            <a:off x="4267200" y="4953000"/>
            <a:ext cx="4953000" cy="1139825"/>
          </a:xfrm>
          <a:prstGeom prst="rect">
            <a:avLst/>
          </a:prstGeom>
          <a:noFill/>
          <a:ln w="9525">
            <a:noFill/>
            <a:miter lim="800000"/>
            <a:headEnd/>
            <a:tailEnd/>
          </a:ln>
          <a:effectLst/>
        </p:spPr>
        <p:txBody>
          <a:bodyPr anchor="ctr" anchorCtr="1"/>
          <a:lstStyle/>
          <a:p>
            <a:pPr eaLnBrk="1" hangingPunct="1">
              <a:defRPr/>
            </a:pPr>
            <a:r>
              <a:rPr lang="ar-JO" sz="660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كيرت ودوريس</a:t>
            </a:r>
            <a:endParaRPr lang="en-US" sz="660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pic>
        <p:nvPicPr>
          <p:cNvPr id="2" name="Picture 1" descr="2012-12-02 Kurt.pn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73038" y="2781300"/>
            <a:ext cx="2382837" cy="3963988"/>
          </a:xfrm>
          <a:prstGeom prst="rect">
            <a:avLst/>
          </a:prstGeom>
          <a:noFill/>
          <a:ln w="57150">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5"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850900"/>
            <a:ext cx="9144000" cy="5140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7346"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900098" name="Rectangle 2"/>
          <p:cNvSpPr>
            <a:spLocks noGrp="1" noChangeArrowheads="1"/>
          </p:cNvSpPr>
          <p:nvPr>
            <p:ph type="ctrTitle"/>
          </p:nvPr>
        </p:nvSpPr>
        <p:spPr>
          <a:xfrm>
            <a:off x="5724128" y="476672"/>
            <a:ext cx="3059113" cy="5184775"/>
          </a:xfrm>
          <a:effectLst>
            <a:outerShdw blurRad="63500" dist="35921" dir="2700000" algn="ctr" rotWithShape="0">
              <a:schemeClr val="tx2">
                <a:alpha val="74998"/>
              </a:schemeClr>
            </a:outerShdw>
          </a:effectLst>
        </p:spPr>
        <p:txBody>
          <a:bodyPr/>
          <a:lstStyle/>
          <a:p>
            <a:pPr>
              <a:defRPr/>
            </a:pP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مارتن</a:t>
            </a:r>
            <a:br>
              <a:rPr lang="ar-JO"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دي جونغ</a:t>
            </a:r>
            <a:endParaRPr lang="en-US"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09"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577850"/>
            <a:ext cx="9144000" cy="645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900098" name="Rectangle 2"/>
          <p:cNvSpPr>
            <a:spLocks noGrp="1" noChangeArrowheads="1"/>
          </p:cNvSpPr>
          <p:nvPr>
            <p:ph type="ctrTitle"/>
          </p:nvPr>
        </p:nvSpPr>
        <p:spPr>
          <a:xfrm>
            <a:off x="107504" y="116632"/>
            <a:ext cx="9036496" cy="2232247"/>
          </a:xfrm>
          <a:effectLst>
            <a:outerShdw blurRad="63500" dist="35921" dir="2700000" algn="ctr" rotWithShape="0">
              <a:schemeClr val="tx2">
                <a:alpha val="74998"/>
              </a:schemeClr>
            </a:outerShdw>
          </a:effectLst>
        </p:spPr>
        <p:txBody>
          <a:bodyPr/>
          <a:lstStyle/>
          <a:p>
            <a:pPr>
              <a:defRPr/>
            </a:pPr>
            <a: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t>... وفي سفرك كلها كتبت يوم تصورت، إذ لم يكن واحد منها (مز 139: 16ب)</a:t>
            </a:r>
            <a:endParaRPr lang="en-US" sz="40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311741"/>
            <a:ext cx="9144000" cy="1555750"/>
          </a:xfrm>
          <a:effectLst>
            <a:outerShdw blurRad="63500" dist="35921" dir="2700000" algn="ctr" rotWithShape="0">
              <a:schemeClr val="tx2">
                <a:alpha val="74998"/>
              </a:schemeClr>
            </a:outerShdw>
          </a:effectLst>
        </p:spPr>
        <p:txBody>
          <a:bodyPr/>
          <a:lstStyle/>
          <a:p>
            <a:pPr>
              <a:defRPr/>
            </a:pPr>
            <a:r>
              <a:rPr lang="ar-JO" b="1" dirty="0">
                <a:effectLst>
                  <a:glow rad="876300">
                    <a:schemeClr val="tx1"/>
                  </a:glow>
                </a:effectLst>
                <a:latin typeface="Arial" panose="020B0604020202020204" pitchFamily="34" charset="0"/>
                <a:ea typeface="ＭＳ Ｐゴシック" charset="0"/>
                <a:cs typeface="Arial" panose="020B0604020202020204" pitchFamily="34" charset="0"/>
              </a:rPr>
              <a:t>رحلتان، نفس الوجهة</a:t>
            </a:r>
            <a:endParaRPr lang="en-US" b="1" dirty="0">
              <a:effectLst>
                <a:glow rad="876300">
                  <a:schemeClr val="tx1"/>
                </a:glow>
              </a:effectLst>
              <a:latin typeface="Arial" panose="020B0604020202020204" pitchFamily="34" charset="0"/>
              <a:ea typeface="ＭＳ Ｐゴシック" charset="0"/>
              <a:cs typeface="Arial" panose="020B0604020202020204" pitchFamily="34" charset="0"/>
            </a:endParaRPr>
          </a:p>
        </p:txBody>
      </p:sp>
      <p:pic>
        <p:nvPicPr>
          <p:cNvPr id="96258"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404813"/>
            <a:ext cx="9144000" cy="5124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900098" name="Rectangle 2"/>
          <p:cNvSpPr>
            <a:spLocks noGrp="1" noChangeArrowheads="1"/>
          </p:cNvSpPr>
          <p:nvPr>
            <p:ph type="ctrTitle"/>
          </p:nvPr>
        </p:nvSpPr>
        <p:spPr>
          <a:xfrm>
            <a:off x="24346" y="4927"/>
            <a:ext cx="4547654" cy="2703994"/>
          </a:xfrm>
          <a:effectLst>
            <a:outerShdw blurRad="63500" dist="35921" dir="2700000" algn="ctr" rotWithShape="0">
              <a:schemeClr val="tx2">
                <a:alpha val="74998"/>
              </a:schemeClr>
            </a:outerShdw>
          </a:effectLst>
        </p:spPr>
        <p:txBody>
          <a:bodyPr/>
          <a:lstStyle/>
          <a:p>
            <a:pPr>
              <a:defRPr/>
            </a:pPr>
            <a: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t>للغرس وقت</a:t>
            </a:r>
            <a:endParaRPr lang="en-US" sz="40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98307" name="Picture 6"/>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3338" y="1916113"/>
            <a:ext cx="5106988" cy="3351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2"/>
          <p:cNvSpPr txBox="1">
            <a:spLocks noChangeArrowheads="1"/>
          </p:cNvSpPr>
          <p:nvPr/>
        </p:nvSpPr>
        <p:spPr bwMode="auto">
          <a:xfrm>
            <a:off x="4525354" y="5045486"/>
            <a:ext cx="4583150" cy="176789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t>ولقلع المغروس وقت   (3: 2ب)</a:t>
            </a:r>
            <a:endParaRPr lang="en-US" sz="40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98309" name="Picture 2"/>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452938" y="1876425"/>
            <a:ext cx="4727575" cy="3452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0354"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95363" y="0"/>
            <a:ext cx="8113712"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900098" name="Rectangle 2"/>
          <p:cNvSpPr>
            <a:spLocks noGrp="1" noChangeArrowheads="1"/>
          </p:cNvSpPr>
          <p:nvPr>
            <p:ph type="ctrTitle"/>
          </p:nvPr>
        </p:nvSpPr>
        <p:spPr>
          <a:xfrm rot="16200000">
            <a:off x="-3002803" y="2894282"/>
            <a:ext cx="6868687" cy="1080120"/>
          </a:xfrm>
          <a:effectLst>
            <a:outerShdw blurRad="63500" dist="35921" dir="2700000" algn="ctr" rotWithShape="0">
              <a:schemeClr val="tx2">
                <a:alpha val="74998"/>
              </a:schemeClr>
            </a:outerShdw>
          </a:effectLst>
        </p:spPr>
        <p:txBody>
          <a:bodyPr/>
          <a:lstStyle/>
          <a:p>
            <a:pPr>
              <a:defRPr/>
            </a:pP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مواسم سنغافورة</a:t>
            </a:r>
            <a:endParaRPr lang="en-US"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100357" name="TextBox 2"/>
          <p:cNvSpPr txBox="1">
            <a:spLocks noChangeArrowheads="1"/>
          </p:cNvSpPr>
          <p:nvPr/>
        </p:nvSpPr>
        <p:spPr bwMode="auto">
          <a:xfrm rot="-5400000">
            <a:off x="-1875631" y="3396456"/>
            <a:ext cx="5538788"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200"/>
              <a:t>http://misfitsarchitecture.com/2013/03/08/its-not-rocket-science-7-evapo-transpiration/</a:t>
            </a:r>
          </a:p>
        </p:txBody>
      </p:sp>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1"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402"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24346" y="4927"/>
            <a:ext cx="4547654" cy="1335841"/>
          </a:xfrm>
          <a:effectLst>
            <a:outerShdw blurRad="63500" dist="35921" dir="2700000" algn="ctr" rotWithShape="0">
              <a:schemeClr val="tx2">
                <a:alpha val="74998"/>
              </a:schemeClr>
            </a:outerShdw>
          </a:effectLst>
        </p:spPr>
        <p:txBody>
          <a:bodyPr/>
          <a:lstStyle/>
          <a:p>
            <a:pPr>
              <a:defRPr/>
            </a:pPr>
            <a: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t>للغرس وقت</a:t>
            </a:r>
            <a:endParaRPr lang="en-US" sz="40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3779912" y="4869160"/>
            <a:ext cx="5159214" cy="176789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t>ولقلع المغروس وقت       (3: 2ب)</a:t>
            </a:r>
          </a:p>
        </p:txBody>
      </p:sp>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49"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333375"/>
            <a:ext cx="9170988" cy="6083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445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24346" y="4927"/>
            <a:ext cx="4547654" cy="2703994"/>
          </a:xfrm>
          <a:effectLst>
            <a:outerShdw blurRad="63500" dist="35921" dir="2700000" algn="ctr" rotWithShape="0">
              <a:schemeClr val="tx2">
                <a:alpha val="74998"/>
              </a:schemeClr>
            </a:outerShdw>
          </a:effectLst>
        </p:spPr>
        <p:txBody>
          <a:bodyPr/>
          <a:lstStyle/>
          <a:p>
            <a:pPr>
              <a:defRPr/>
            </a:pPr>
            <a: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t>للقتل وقت</a:t>
            </a:r>
            <a:endParaRPr lang="en-US" sz="40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0" y="5090110"/>
            <a:ext cx="6959414" cy="176789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t>وللشفاء وقت (3: 3أ)</a:t>
            </a:r>
            <a:endParaRPr lang="en-US" sz="40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7" name="Picture 2" descr="IMG_5643.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8575" y="-28575"/>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0" y="5311741"/>
            <a:ext cx="9144000" cy="1555750"/>
          </a:xfrm>
          <a:effectLst>
            <a:outerShdw blurRad="63500" dist="35921" dir="2700000" algn="ctr" rotWithShape="0">
              <a:schemeClr val="tx2">
                <a:alpha val="74998"/>
              </a:schemeClr>
            </a:outerShdw>
          </a:effectLst>
        </p:spPr>
        <p:txBody>
          <a:bodyPr/>
          <a:lstStyle/>
          <a:p>
            <a:pPr>
              <a:defRPr/>
            </a:pPr>
            <a:r>
              <a:rPr lang="ar-JO" b="1" dirty="0">
                <a:effectLst>
                  <a:glow rad="876300">
                    <a:schemeClr val="tx1"/>
                  </a:glow>
                </a:effectLst>
                <a:latin typeface="Arial" panose="020B0604020202020204" pitchFamily="34" charset="0"/>
                <a:ea typeface="ＭＳ Ｐゴシック" charset="0"/>
                <a:cs typeface="Arial" panose="020B0604020202020204" pitchFamily="34" charset="0"/>
              </a:rPr>
              <a:t>للشفاء وقت</a:t>
            </a:r>
            <a:endParaRPr lang="en-US" b="1" dirty="0">
              <a:effectLst>
                <a:glow rad="876300">
                  <a:schemeClr val="tx1"/>
                </a:glow>
              </a:effectLst>
              <a:latin typeface="Arial" panose="020B0604020202020204" pitchFamily="34" charset="0"/>
              <a:ea typeface="ＭＳ Ｐゴシック" charset="0"/>
              <a:cs typeface="Arial" panose="020B0604020202020204" pitchFamily="34" charset="0"/>
            </a:endParaRPr>
          </a:p>
        </p:txBody>
      </p:sp>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5"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6018213" cy="4005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8546"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24346" y="4927"/>
            <a:ext cx="4547654" cy="2703994"/>
          </a:xfrm>
          <a:effectLst>
            <a:outerShdw blurRad="63500" dist="35921" dir="2700000" algn="ctr" rotWithShape="0">
              <a:schemeClr val="tx2">
                <a:alpha val="74998"/>
              </a:schemeClr>
            </a:outerShdw>
          </a:effectLst>
        </p:spPr>
        <p:txBody>
          <a:bodyPr/>
          <a:lstStyle/>
          <a:p>
            <a:pPr>
              <a:defRPr/>
            </a:pPr>
            <a: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t>للهدم وقت</a:t>
            </a:r>
            <a:endParaRPr lang="en-US" sz="40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108548" name="Picture 2"/>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708400" y="3209925"/>
            <a:ext cx="5470525" cy="3648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2"/>
          <p:cNvSpPr txBox="1">
            <a:spLocks noChangeArrowheads="1"/>
          </p:cNvSpPr>
          <p:nvPr/>
        </p:nvSpPr>
        <p:spPr bwMode="auto">
          <a:xfrm>
            <a:off x="0" y="5090110"/>
            <a:ext cx="6959414" cy="176789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t>وللبناء وقت</a:t>
            </a:r>
          </a:p>
          <a:p>
            <a:pPr>
              <a:defRPr/>
            </a:pPr>
            <a: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t>(3: 3ب)</a:t>
            </a:r>
            <a:endParaRPr lang="en-US" sz="40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3"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8388350" cy="6834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0594"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24346" y="4927"/>
            <a:ext cx="4547654" cy="2703994"/>
          </a:xfrm>
          <a:effectLst>
            <a:outerShdw blurRad="63500" dist="35921" dir="2700000" algn="ctr" rotWithShape="0">
              <a:schemeClr val="tx2">
                <a:alpha val="74998"/>
              </a:schemeClr>
            </a:outerShdw>
          </a:effectLst>
        </p:spPr>
        <p:txBody>
          <a:bodyPr/>
          <a:lstStyle/>
          <a:p>
            <a:pPr>
              <a:defRPr/>
            </a:pPr>
            <a: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t>للبكاء وقت</a:t>
            </a:r>
            <a:endParaRPr lang="en-US" sz="40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110596" name="Picture 1"/>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100513" y="3003550"/>
            <a:ext cx="5080000" cy="381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0597" name="Picture 2"/>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5138738" y="6350"/>
            <a:ext cx="4005262" cy="2990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2"/>
          <p:cNvSpPr txBox="1">
            <a:spLocks noChangeArrowheads="1"/>
          </p:cNvSpPr>
          <p:nvPr/>
        </p:nvSpPr>
        <p:spPr bwMode="auto">
          <a:xfrm>
            <a:off x="0" y="5090110"/>
            <a:ext cx="9144000" cy="176789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t>وللضحك وقت (3: 4أ)</a:t>
            </a:r>
            <a:endParaRPr lang="en-US" sz="40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900098" name="Rectangle 2"/>
          <p:cNvSpPr>
            <a:spLocks noGrp="1" noChangeArrowheads="1"/>
          </p:cNvSpPr>
          <p:nvPr>
            <p:ph type="ctrTitle"/>
          </p:nvPr>
        </p:nvSpPr>
        <p:spPr>
          <a:xfrm>
            <a:off x="1" y="5229200"/>
            <a:ext cx="9144000" cy="1628800"/>
          </a:xfrm>
          <a:effectLst>
            <a:outerShdw blurRad="63500" dist="35921" dir="2700000" algn="ctr" rotWithShape="0">
              <a:schemeClr val="tx2">
                <a:alpha val="74998"/>
              </a:schemeClr>
            </a:outerShdw>
          </a:effectLst>
        </p:spPr>
        <p:txBody>
          <a:bodyPr/>
          <a:lstStyle/>
          <a:p>
            <a:pPr>
              <a:defRPr/>
            </a:pP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مدير الجنازة</a:t>
            </a:r>
            <a:endParaRPr lang="en-US"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112643"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317038" cy="5229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pic>
        <p:nvPicPr>
          <p:cNvPr id="59394"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44450"/>
            <a:ext cx="9144000" cy="5505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1" y="44624"/>
            <a:ext cx="9144000" cy="720080"/>
          </a:xfrm>
          <a:solidFill>
            <a:schemeClr val="tx1"/>
          </a:solidFill>
        </p:spPr>
        <p:txBody>
          <a:bodyPr/>
          <a:lstStyle/>
          <a:p>
            <a:pPr>
              <a:defRPr/>
            </a:pP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إيرادات أمازون السنوية</a:t>
            </a:r>
            <a:endParaRPr lang="en-US"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3" name="Picture 2"/>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6323013" y="3897313"/>
            <a:ext cx="2857500" cy="284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89"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852863" y="1052513"/>
            <a:ext cx="9144001" cy="571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469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24346" y="4927"/>
            <a:ext cx="4547654" cy="2703994"/>
          </a:xfrm>
          <a:effectLst>
            <a:outerShdw blurRad="63500" dist="35921" dir="2700000" algn="ctr" rotWithShape="0">
              <a:schemeClr val="tx2">
                <a:alpha val="74998"/>
              </a:schemeClr>
            </a:outerShdw>
          </a:effectLst>
        </p:spPr>
        <p:txBody>
          <a:bodyPr/>
          <a:lstStyle/>
          <a:p>
            <a:pPr>
              <a:defRPr/>
            </a:pPr>
            <a: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t>للنوح وقت</a:t>
            </a:r>
            <a:endParaRPr lang="en-US" sz="40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0" y="5090110"/>
            <a:ext cx="9036496" cy="176789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t>وللرقص وقت (3: 4ب)</a:t>
            </a:r>
            <a:endParaRPr lang="en-US" sz="40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114693" name="Picture 1"/>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740275" y="1068388"/>
            <a:ext cx="4368800" cy="4521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7" name="Picture 2"/>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8051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6738" name="Picture 1" descr="Stones.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4925" y="85725"/>
            <a:ext cx="4572000" cy="3414713"/>
          </a:xfrm>
          <a:prstGeom prst="rect">
            <a:avLst/>
          </a:prstGeom>
          <a:noFill/>
          <a:ln w="76200">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sp>
        <p:nvSpPr>
          <p:cNvPr id="116739"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24346" y="4927"/>
            <a:ext cx="4547654" cy="2703994"/>
          </a:xfrm>
          <a:effectLst>
            <a:outerShdw blurRad="63500" dist="35921" dir="2700000" algn="ctr" rotWithShape="0">
              <a:schemeClr val="tx2">
                <a:alpha val="74998"/>
              </a:schemeClr>
            </a:outerShdw>
          </a:effectLst>
        </p:spPr>
        <p:txBody>
          <a:bodyPr/>
          <a:lstStyle/>
          <a:p>
            <a:pPr>
              <a:defRPr/>
            </a:pPr>
            <a: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t>لتفريق الحجارة وقت ...</a:t>
            </a:r>
            <a:endParaRPr lang="en-US" sz="40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0" y="5090110"/>
            <a:ext cx="6959414" cy="176789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t>ولجمع الحجارة وقت</a:t>
            </a:r>
          </a:p>
          <a:p>
            <a:pPr>
              <a:defRPr/>
            </a:pPr>
            <a: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t>(3: 5أ)</a:t>
            </a:r>
            <a:endParaRPr lang="en-US" sz="40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5"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6513" y="0"/>
            <a:ext cx="3789363" cy="5618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530" name="Title 1"/>
          <p:cNvSpPr>
            <a:spLocks noGrp="1"/>
          </p:cNvSpPr>
          <p:nvPr>
            <p:ph type="title"/>
          </p:nvPr>
        </p:nvSpPr>
        <p:spPr>
          <a:xfrm>
            <a:off x="-20810" y="5806404"/>
            <a:ext cx="9164810" cy="934964"/>
          </a:xfrm>
          <a:ln>
            <a:miter lim="800000"/>
            <a:headEnd/>
            <a:tailEnd/>
          </a:ln>
        </p:spPr>
        <p:txBody>
          <a:bodyPr/>
          <a:lstStyle/>
          <a:p>
            <a:pPr>
              <a:lnSpc>
                <a:spcPct val="90000"/>
              </a:lnSpc>
              <a:defRPr/>
            </a:pPr>
            <a:r>
              <a:rPr lang="ar-JO" sz="5400" b="1" dirty="0">
                <a:effectLst>
                  <a:glow rad="266700">
                    <a:schemeClr val="tx1">
                      <a:alpha val="97000"/>
                    </a:schemeClr>
                  </a:glow>
                </a:effectLst>
                <a:ea typeface="ＭＳ Ｐゴシック" charset="0"/>
              </a:rPr>
              <a:t>حجارة التذكار</a:t>
            </a:r>
            <a:endParaRPr lang="en-US" sz="5400" b="1" dirty="0">
              <a:effectLst>
                <a:glow rad="266700">
                  <a:schemeClr val="tx1">
                    <a:alpha val="97000"/>
                  </a:schemeClr>
                </a:glow>
              </a:effectLst>
              <a:latin typeface="Apple Chancery" charset="0"/>
              <a:ea typeface="ＭＳ Ｐゴシック" charset="0"/>
              <a:cs typeface="Apple Chancery" charset="0"/>
            </a:endParaRPr>
          </a:p>
        </p:txBody>
      </p:sp>
      <p:sp>
        <p:nvSpPr>
          <p:cNvPr id="6" name="Rectangle 4"/>
          <p:cNvSpPr txBox="1">
            <a:spLocks noChangeArrowheads="1"/>
          </p:cNvSpPr>
          <p:nvPr/>
        </p:nvSpPr>
        <p:spPr bwMode="auto">
          <a:xfrm>
            <a:off x="3752850" y="476672"/>
            <a:ext cx="5391150" cy="4392438"/>
          </a:xfrm>
          <a:prstGeom prst="rect">
            <a:avLst/>
          </a:prstGeom>
          <a:noFill/>
          <a:ln>
            <a:noFill/>
          </a:ln>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128"/>
                <a:cs typeface="Osaka" charset="-128"/>
              </a:defRPr>
            </a:lvl2pPr>
            <a:lvl3pPr algn="ctr" rtl="0" eaLnBrk="0" fontAlgn="base" hangingPunct="0">
              <a:spcBef>
                <a:spcPct val="0"/>
              </a:spcBef>
              <a:spcAft>
                <a:spcPct val="0"/>
              </a:spcAft>
              <a:defRPr sz="4400">
                <a:solidFill>
                  <a:schemeClr val="tx2"/>
                </a:solidFill>
                <a:latin typeface="Arial" charset="0"/>
                <a:ea typeface="Osaka" charset="-128"/>
                <a:cs typeface="Osaka" charset="-128"/>
              </a:defRPr>
            </a:lvl3pPr>
            <a:lvl4pPr algn="ctr" rtl="0" eaLnBrk="0" fontAlgn="base" hangingPunct="0">
              <a:spcBef>
                <a:spcPct val="0"/>
              </a:spcBef>
              <a:spcAft>
                <a:spcPct val="0"/>
              </a:spcAft>
              <a:defRPr sz="4400">
                <a:solidFill>
                  <a:schemeClr val="tx2"/>
                </a:solidFill>
                <a:latin typeface="Arial" charset="0"/>
                <a:ea typeface="Osaka" charset="-128"/>
                <a:cs typeface="Osaka" charset="-128"/>
              </a:defRPr>
            </a:lvl4pPr>
            <a:lvl5pPr algn="ctr" rtl="0" eaLnBrk="0" fontAlgn="base" hangingPunct="0">
              <a:spcBef>
                <a:spcPct val="0"/>
              </a:spcBef>
              <a:spcAft>
                <a:spcPct val="0"/>
              </a:spcAft>
              <a:defRPr sz="4400">
                <a:solidFill>
                  <a:schemeClr val="tx2"/>
                </a:solidFill>
                <a:latin typeface="Arial" charset="0"/>
                <a:ea typeface="Osaka" charset="-128"/>
                <a:cs typeface="Osaka" charset="-128"/>
              </a:defRPr>
            </a:lvl5pPr>
            <a:lvl6pPr marL="457200" algn="ctr" rtl="0" fontAlgn="base">
              <a:spcBef>
                <a:spcPct val="0"/>
              </a:spcBef>
              <a:spcAft>
                <a:spcPct val="0"/>
              </a:spcAft>
              <a:defRPr sz="4400">
                <a:solidFill>
                  <a:schemeClr val="tx2"/>
                </a:solidFill>
                <a:latin typeface="Arial" charset="0"/>
                <a:ea typeface="Osaka" charset="-128"/>
                <a:cs typeface="Osaka" charset="-128"/>
              </a:defRPr>
            </a:lvl6pPr>
            <a:lvl7pPr marL="914400" algn="ctr" rtl="0" fontAlgn="base">
              <a:spcBef>
                <a:spcPct val="0"/>
              </a:spcBef>
              <a:spcAft>
                <a:spcPct val="0"/>
              </a:spcAft>
              <a:defRPr sz="4400">
                <a:solidFill>
                  <a:schemeClr val="tx2"/>
                </a:solidFill>
                <a:latin typeface="Arial" charset="0"/>
                <a:ea typeface="Osaka" charset="-128"/>
                <a:cs typeface="Osaka" charset="-128"/>
              </a:defRPr>
            </a:lvl7pPr>
            <a:lvl8pPr marL="1371600" algn="ctr" rtl="0" fontAlgn="base">
              <a:spcBef>
                <a:spcPct val="0"/>
              </a:spcBef>
              <a:spcAft>
                <a:spcPct val="0"/>
              </a:spcAft>
              <a:defRPr sz="4400">
                <a:solidFill>
                  <a:schemeClr val="tx2"/>
                </a:solidFill>
                <a:latin typeface="Arial" charset="0"/>
                <a:ea typeface="Osaka" charset="-128"/>
                <a:cs typeface="Osaka" charset="-128"/>
              </a:defRPr>
            </a:lvl8pPr>
            <a:lvl9pPr marL="1828800" algn="ctr" rtl="0" fontAlgn="base">
              <a:spcBef>
                <a:spcPct val="0"/>
              </a:spcBef>
              <a:spcAft>
                <a:spcPct val="0"/>
              </a:spcAft>
              <a:defRPr sz="4400">
                <a:solidFill>
                  <a:schemeClr val="tx2"/>
                </a:solidFill>
                <a:latin typeface="Arial" charset="0"/>
                <a:ea typeface="Osaka" charset="-128"/>
                <a:cs typeface="Osaka" charset="-128"/>
              </a:defRPr>
            </a:lvl9pPr>
          </a:lstStyle>
          <a:p>
            <a:pPr eaLnBrk="1" hangingPunct="1">
              <a:defRPr/>
            </a:pPr>
            <a:r>
              <a:rPr lang="ar-JO" sz="5400" b="1" kern="0" dirty="0">
                <a:solidFill>
                  <a:srgbClr val="FFFFFF"/>
                </a:solidFill>
                <a:effectLst>
                  <a:glow rad="266700">
                    <a:srgbClr val="000000">
                      <a:alpha val="97000"/>
                    </a:srgbClr>
                  </a:glow>
                </a:effectLst>
                <a:latin typeface="Arial" panose="020B0604020202020204" pitchFamily="34" charset="0"/>
                <a:ea typeface="Osaka" charset="0"/>
                <a:cs typeface="Arial" panose="020B0604020202020204" pitchFamily="34" charset="0"/>
              </a:rPr>
              <a:t>نتذكر اليوم ست سنوات من أمانة الله لكنيسة الطرق المتقاطعة</a:t>
            </a:r>
            <a:endParaRPr lang="en-US" sz="5400" kern="0" dirty="0">
              <a:solidFill>
                <a:srgbClr val="FFFFFF"/>
              </a:solidFill>
              <a:effectLst>
                <a:glow rad="266700">
                  <a:srgbClr val="000000">
                    <a:alpha val="97000"/>
                  </a:srgbClr>
                </a:glow>
              </a:effectLst>
              <a:latin typeface="Arial" panose="020B0604020202020204" pitchFamily="34" charset="0"/>
              <a:ea typeface="Osaka"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1000" fill="hold"/>
                                        <p:tgtEl>
                                          <p:spTgt spid="6">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6">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3"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404813"/>
            <a:ext cx="9144000" cy="571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0834"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24346" y="4927"/>
            <a:ext cx="4547654" cy="2703994"/>
          </a:xfrm>
          <a:effectLst>
            <a:outerShdw blurRad="63500" dist="35921" dir="2700000" algn="ctr" rotWithShape="0">
              <a:schemeClr val="tx2">
                <a:alpha val="74998"/>
              </a:schemeClr>
            </a:outerShdw>
          </a:effectLst>
        </p:spPr>
        <p:txBody>
          <a:bodyPr/>
          <a:lstStyle/>
          <a:p>
            <a:pPr>
              <a:defRPr/>
            </a:pPr>
            <a: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t>للمعانقة وقت ...</a:t>
            </a:r>
            <a:endParaRPr lang="en-US" sz="40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0" y="6093296"/>
            <a:ext cx="9144000" cy="7647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t>وللإنفصال عن المعانقة وقت (3: 5ب)</a:t>
            </a:r>
            <a:endParaRPr lang="en-US" sz="40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900098" name="Rectangle 2"/>
          <p:cNvSpPr>
            <a:spLocks noGrp="1" noChangeArrowheads="1"/>
          </p:cNvSpPr>
          <p:nvPr>
            <p:ph type="ctrTitle"/>
          </p:nvPr>
        </p:nvSpPr>
        <p:spPr>
          <a:xfrm>
            <a:off x="24346" y="4927"/>
            <a:ext cx="4547654" cy="2703994"/>
          </a:xfrm>
          <a:effectLst>
            <a:outerShdw blurRad="63500" dist="35921" dir="2700000" algn="ctr" rotWithShape="0">
              <a:schemeClr val="tx2">
                <a:alpha val="74998"/>
              </a:schemeClr>
            </a:outerShdw>
          </a:effectLst>
        </p:spPr>
        <p:txBody>
          <a:bodyPr/>
          <a:lstStyle/>
          <a:p>
            <a:pPr>
              <a:defRPr/>
            </a:pPr>
            <a: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t>للكسب وقت ...</a:t>
            </a:r>
            <a:endParaRPr lang="en-US" sz="40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0" y="5085183"/>
            <a:ext cx="6959414" cy="176789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t>وللخسارة وقت</a:t>
            </a:r>
          </a:p>
          <a:p>
            <a:pPr>
              <a:defRPr/>
            </a:pPr>
            <a: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t>(3: 6أ)</a:t>
            </a:r>
            <a:endParaRPr lang="en-US" sz="40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122884"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572000" y="765175"/>
            <a:ext cx="4376738" cy="4464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2885" name="Picture 2"/>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79388" y="1989138"/>
            <a:ext cx="4265612" cy="3198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900098" name="Rectangle 2"/>
          <p:cNvSpPr>
            <a:spLocks noGrp="1" noChangeArrowheads="1"/>
          </p:cNvSpPr>
          <p:nvPr>
            <p:ph type="ctrTitle"/>
          </p:nvPr>
        </p:nvSpPr>
        <p:spPr>
          <a:xfrm>
            <a:off x="9073727" y="620688"/>
            <a:ext cx="3059113" cy="5184775"/>
          </a:xfrm>
          <a:effectLst>
            <a:outerShdw blurRad="63500" dist="35921" dir="2700000" algn="ctr" rotWithShape="0">
              <a:schemeClr val="tx2">
                <a:alpha val="74998"/>
              </a:schemeClr>
            </a:outerShdw>
          </a:effectLst>
        </p:spPr>
        <p:txBody>
          <a:bodyPr/>
          <a:lstStyle/>
          <a:p>
            <a:pPr>
              <a:defRPr/>
            </a:pP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النملة   والعدسة اللاصقة</a:t>
            </a:r>
            <a:endParaRPr lang="en-US"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124931"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3813"/>
            <a:ext cx="511016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0596" name="Picture 3"/>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5580063" y="188913"/>
            <a:ext cx="3009900" cy="3721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10596"/>
                                        </p:tgtEl>
                                        <p:attrNameLst>
                                          <p:attrName>style.visibility</p:attrName>
                                        </p:attrNameLst>
                                      </p:cBhvr>
                                      <p:to>
                                        <p:strVal val="visible"/>
                                      </p:to>
                                    </p:set>
                                    <p:anim calcmode="lin" valueType="num">
                                      <p:cBhvr additive="base">
                                        <p:cTn id="7" dur="500" fill="hold"/>
                                        <p:tgtEl>
                                          <p:spTgt spid="110596"/>
                                        </p:tgtEl>
                                        <p:attrNameLst>
                                          <p:attrName>ppt_x</p:attrName>
                                        </p:attrNameLst>
                                      </p:cBhvr>
                                      <p:tavLst>
                                        <p:tav tm="0">
                                          <p:val>
                                            <p:strVal val="#ppt_x"/>
                                          </p:val>
                                        </p:tav>
                                        <p:tav tm="100000">
                                          <p:val>
                                            <p:strVal val="#ppt_x"/>
                                          </p:val>
                                        </p:tav>
                                      </p:tavLst>
                                    </p:anim>
                                    <p:anim calcmode="lin" valueType="num">
                                      <p:cBhvr additive="base">
                                        <p:cTn id="8" dur="500" fill="hold"/>
                                        <p:tgtEl>
                                          <p:spTgt spid="11059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900098" name="Rectangle 2"/>
          <p:cNvSpPr>
            <a:spLocks noGrp="1" noChangeArrowheads="1"/>
          </p:cNvSpPr>
          <p:nvPr>
            <p:ph type="ctrTitle"/>
          </p:nvPr>
        </p:nvSpPr>
        <p:spPr>
          <a:xfrm>
            <a:off x="9144000" y="2996952"/>
            <a:ext cx="3132856" cy="3528591"/>
          </a:xfrm>
          <a:solidFill>
            <a:schemeClr val="tx1"/>
          </a:solidFill>
          <a:effectLst>
            <a:outerShdw blurRad="63500" dist="35921" dir="2700000" algn="ctr" rotWithShape="0">
              <a:schemeClr val="tx2">
                <a:alpha val="74998"/>
              </a:schemeClr>
            </a:outerShdw>
          </a:effectLst>
        </p:spPr>
        <p:txBody>
          <a:bodyPr/>
          <a:lstStyle/>
          <a:p>
            <a:pPr algn="r">
              <a:defRPr/>
            </a:pPr>
            <a:br>
              <a:rPr lang="en-US" sz="2800" dirty="0"/>
            </a:br>
            <a:r>
              <a:rPr lang="ar-JO" sz="2800" dirty="0"/>
              <a:t>لأن عيني الرب تجولان في كل الأرض ليتشدد مع الذين قلوبهم كاملة نحوه </a:t>
            </a:r>
            <a:r>
              <a:rPr lang="ar-JO" sz="2800" dirty="0">
                <a:solidFill>
                  <a:schemeClr val="accent2">
                    <a:lumMod val="60000"/>
                    <a:lumOff val="40000"/>
                  </a:schemeClr>
                </a:solidFill>
              </a:rPr>
              <a:t>(2 أخ 16: 9).</a:t>
            </a:r>
            <a:endParaRPr lang="en-US" sz="2800" b="1" dirty="0">
              <a:solidFill>
                <a:schemeClr val="accent2">
                  <a:lumMod val="60000"/>
                  <a:lumOff val="40000"/>
                </a:schemeClr>
              </a:solidFill>
              <a:effectLst>
                <a:glow rad="127000">
                  <a:schemeClr val="tx1"/>
                </a:glow>
              </a:effectLst>
              <a:latin typeface="Arial" charset="0"/>
              <a:ea typeface="ＭＳ Ｐゴシック" charset="0"/>
              <a:cs typeface="ＭＳ Ｐゴシック" charset="0"/>
            </a:endParaRPr>
          </a:p>
        </p:txBody>
      </p:sp>
      <p:pic>
        <p:nvPicPr>
          <p:cNvPr id="126979"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38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900098" name="Rectangle 2"/>
          <p:cNvSpPr>
            <a:spLocks noGrp="1" noChangeArrowheads="1"/>
          </p:cNvSpPr>
          <p:nvPr>
            <p:ph type="ctrTitle"/>
          </p:nvPr>
        </p:nvSpPr>
        <p:spPr>
          <a:xfrm>
            <a:off x="9073727" y="620688"/>
            <a:ext cx="3059113" cy="5184775"/>
          </a:xfrm>
          <a:effectLst>
            <a:outerShdw blurRad="63500" dist="35921" dir="2700000" algn="ctr" rotWithShape="0">
              <a:schemeClr val="tx2">
                <a:alpha val="74998"/>
              </a:schemeClr>
            </a:outerShdw>
          </a:effectLst>
        </p:spPr>
        <p:txBody>
          <a:bodyPr/>
          <a:lstStyle/>
          <a:p>
            <a:pPr>
              <a:defRPr/>
            </a:pP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النملة   والعدسة اللاصقة</a:t>
            </a:r>
            <a:endParaRPr lang="en-US"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129027" name="Picture 2" descr="ant.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66675"/>
            <a:ext cx="9144000" cy="6924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1073" name="Group 5"/>
          <p:cNvGrpSpPr>
            <a:grpSpLocks/>
          </p:cNvGrpSpPr>
          <p:nvPr/>
        </p:nvGrpSpPr>
        <p:grpSpPr bwMode="auto">
          <a:xfrm>
            <a:off x="-468313" y="244475"/>
            <a:ext cx="9936163" cy="6353175"/>
            <a:chOff x="-468560" y="244063"/>
            <a:chExt cx="9937104" cy="6353289"/>
          </a:xfrm>
        </p:grpSpPr>
        <p:pic>
          <p:nvPicPr>
            <p:cNvPr id="131077"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24544" y="244063"/>
              <a:ext cx="9793088" cy="63532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rapezoid 4"/>
            <p:cNvSpPr/>
            <p:nvPr/>
          </p:nvSpPr>
          <p:spPr bwMode="auto">
            <a:xfrm>
              <a:off x="-468560" y="1556950"/>
              <a:ext cx="5472631" cy="3781493"/>
            </a:xfrm>
            <a:prstGeom prst="trapezoid">
              <a:avLst>
                <a:gd name="adj" fmla="val 18549"/>
              </a:avLst>
            </a:prstGeom>
            <a:solidFill>
              <a:srgbClr val="FFFFFF"/>
            </a:solidFill>
            <a:ln w="9525" cap="flat" cmpd="sng" algn="ctr">
              <a:noFill/>
              <a:prstDash val="solid"/>
              <a:round/>
              <a:headEnd type="none" w="med" len="med"/>
              <a:tailEnd type="stealth" w="lg" len="lg"/>
            </a:ln>
            <a:effectLst/>
          </p:spPr>
          <p:txBody>
            <a:bodyPr lIns="90000" tIns="46800" rIns="90000" bIns="46800">
              <a:spAutoFit/>
            </a:bodyPr>
            <a:lstStyle/>
            <a:p>
              <a:pPr algn="l">
                <a:defRPr/>
              </a:pPr>
              <a:endParaRPr lang="en-US" dirty="0">
                <a:latin typeface="Comic Sans MS" pitchFamily="-112" charset="0"/>
              </a:endParaRPr>
            </a:p>
            <a:p>
              <a:pPr algn="l">
                <a:defRPr/>
              </a:pPr>
              <a:endParaRPr lang="en-US" dirty="0">
                <a:latin typeface="Comic Sans MS" pitchFamily="-112" charset="0"/>
              </a:endParaRPr>
            </a:p>
            <a:p>
              <a:pPr algn="l">
                <a:defRPr/>
              </a:pPr>
              <a:endParaRPr lang="en-US" dirty="0">
                <a:latin typeface="Comic Sans MS" pitchFamily="-112" charset="0"/>
              </a:endParaRPr>
            </a:p>
            <a:p>
              <a:pPr algn="l">
                <a:defRPr/>
              </a:pPr>
              <a:endParaRPr lang="en-US" dirty="0">
                <a:latin typeface="Comic Sans MS" pitchFamily="-112" charset="0"/>
              </a:endParaRPr>
            </a:p>
            <a:p>
              <a:pPr algn="l">
                <a:defRPr/>
              </a:pPr>
              <a:endParaRPr lang="en-US" dirty="0">
                <a:latin typeface="Comic Sans MS" pitchFamily="-112" charset="0"/>
              </a:endParaRPr>
            </a:p>
            <a:p>
              <a:pPr algn="l">
                <a:defRPr/>
              </a:pPr>
              <a:endParaRPr lang="en-US" dirty="0">
                <a:latin typeface="Comic Sans MS" pitchFamily="-112" charset="0"/>
              </a:endParaRPr>
            </a:p>
            <a:p>
              <a:pPr algn="l">
                <a:defRPr/>
              </a:pPr>
              <a:endParaRPr lang="en-US" dirty="0">
                <a:latin typeface="Comic Sans MS" pitchFamily="-112" charset="0"/>
              </a:endParaRPr>
            </a:p>
            <a:p>
              <a:pPr algn="l">
                <a:defRPr/>
              </a:pPr>
              <a:endParaRPr lang="en-US" dirty="0">
                <a:latin typeface="Comic Sans MS" pitchFamily="-112" charset="0"/>
              </a:endParaRPr>
            </a:p>
            <a:p>
              <a:pPr algn="l">
                <a:defRPr/>
              </a:pPr>
              <a:endParaRPr lang="en-US" dirty="0">
                <a:latin typeface="Comic Sans MS" pitchFamily="-112" charset="0"/>
              </a:endParaRPr>
            </a:p>
          </p:txBody>
        </p:sp>
      </p:grpSp>
      <p:sp>
        <p:nvSpPr>
          <p:cNvPr id="131074"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118787" name="Rectangle 2"/>
          <p:cNvSpPr>
            <a:spLocks noGrp="1" noChangeArrowheads="1"/>
          </p:cNvSpPr>
          <p:nvPr>
            <p:ph type="ctrTitle"/>
          </p:nvPr>
        </p:nvSpPr>
        <p:spPr>
          <a:xfrm>
            <a:off x="107950" y="1700213"/>
            <a:ext cx="4176713" cy="3241675"/>
          </a:xfrm>
        </p:spPr>
        <p:txBody>
          <a:bodyPr/>
          <a:lstStyle/>
          <a:p>
            <a:r>
              <a:rPr lang="ar-JO" sz="2800" b="1" dirty="0">
                <a:solidFill>
                  <a:srgbClr val="000000"/>
                </a:solidFill>
                <a:latin typeface="Arial" charset="0"/>
                <a:ea typeface="ＭＳ Ｐゴシック" charset="0"/>
              </a:rPr>
              <a:t>يا رب، لا أعرف لماذا تريد مني أن أحمل هذا الشيء، لا أستطيع أكله وهو ثقيل جداً، ولكن إذا كان هذا هو ما تريد مني أن أفعله، فسوف أحمله نيابةً عنك.</a:t>
            </a:r>
            <a:endParaRPr lang="en-US" sz="2800" b="1" dirty="0">
              <a:solidFill>
                <a:srgbClr val="000000"/>
              </a:solidFill>
              <a:latin typeface="Arial" charset="0"/>
              <a:ea typeface="ＭＳ Ｐゴシック" charset="0"/>
            </a:endParaRPr>
          </a:p>
        </p:txBody>
      </p:sp>
      <p:sp>
        <p:nvSpPr>
          <p:cNvPr id="131076" name="TextBox 2"/>
          <p:cNvSpPr txBox="1">
            <a:spLocks noChangeArrowheads="1"/>
          </p:cNvSpPr>
          <p:nvPr/>
        </p:nvSpPr>
        <p:spPr bwMode="auto">
          <a:xfrm>
            <a:off x="0" y="6124575"/>
            <a:ext cx="9144000" cy="40011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r>
              <a:rPr lang="ar-JO" sz="2000" b="1" dirty="0">
                <a:latin typeface="Arial" charset="0"/>
                <a:cs typeface="Arial" charset="0"/>
              </a:rPr>
              <a:t>أستطيع كل شيء في المسيح الذي يقويني (في 4: 13)</a:t>
            </a:r>
            <a:r>
              <a:rPr lang="en-US" sz="2000" b="1" dirty="0">
                <a:latin typeface="Arial" charset="0"/>
                <a:cs typeface="Arial" charset="0"/>
              </a:rPr>
              <a:t> </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18787"/>
                                        </p:tgtEl>
                                        <p:attrNameLst>
                                          <p:attrName>style.visibility</p:attrName>
                                        </p:attrNameLst>
                                      </p:cBhvr>
                                      <p:to>
                                        <p:strVal val="visible"/>
                                      </p:to>
                                    </p:set>
                                    <p:anim calcmode="lin" valueType="num">
                                      <p:cBhvr>
                                        <p:cTn id="7" dur="1000" fill="hold"/>
                                        <p:tgtEl>
                                          <p:spTgt spid="118787"/>
                                        </p:tgtEl>
                                        <p:attrNameLst>
                                          <p:attrName>ppt_w</p:attrName>
                                        </p:attrNameLst>
                                      </p:cBhvr>
                                      <p:tavLst>
                                        <p:tav tm="0">
                                          <p:val>
                                            <p:fltVal val="0"/>
                                          </p:val>
                                        </p:tav>
                                        <p:tav tm="100000">
                                          <p:val>
                                            <p:strVal val="#ppt_w"/>
                                          </p:val>
                                        </p:tav>
                                      </p:tavLst>
                                    </p:anim>
                                    <p:anim calcmode="lin" valueType="num">
                                      <p:cBhvr>
                                        <p:cTn id="8" dur="1000" fill="hold"/>
                                        <p:tgtEl>
                                          <p:spTgt spid="118787"/>
                                        </p:tgtEl>
                                        <p:attrNameLst>
                                          <p:attrName>ppt_h</p:attrName>
                                        </p:attrNameLst>
                                      </p:cBhvr>
                                      <p:tavLst>
                                        <p:tav tm="0">
                                          <p:val>
                                            <p:fltVal val="0"/>
                                          </p:val>
                                        </p:tav>
                                        <p:tav tm="100000">
                                          <p:val>
                                            <p:strVal val="#ppt_h"/>
                                          </p:val>
                                        </p:tav>
                                      </p:tavLst>
                                    </p:anim>
                                    <p:anim calcmode="lin" valueType="num">
                                      <p:cBhvr>
                                        <p:cTn id="9" dur="1000" fill="hold"/>
                                        <p:tgtEl>
                                          <p:spTgt spid="118787"/>
                                        </p:tgtEl>
                                        <p:attrNameLst>
                                          <p:attrName>style.rotation</p:attrName>
                                        </p:attrNameLst>
                                      </p:cBhvr>
                                      <p:tavLst>
                                        <p:tav tm="0">
                                          <p:val>
                                            <p:fltVal val="90"/>
                                          </p:val>
                                        </p:tav>
                                        <p:tav tm="100000">
                                          <p:val>
                                            <p:fltVal val="0"/>
                                          </p:val>
                                        </p:tav>
                                      </p:tavLst>
                                    </p:anim>
                                    <p:animEffect transition="in" filter="fade">
                                      <p:cBhvr>
                                        <p:cTn id="10" dur="1000"/>
                                        <p:tgtEl>
                                          <p:spTgt spid="1187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787"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900098" name="Rectangle 2"/>
          <p:cNvSpPr>
            <a:spLocks noGrp="1" noChangeArrowheads="1"/>
          </p:cNvSpPr>
          <p:nvPr>
            <p:ph type="ctrTitle"/>
          </p:nvPr>
        </p:nvSpPr>
        <p:spPr>
          <a:xfrm>
            <a:off x="9073727" y="620688"/>
            <a:ext cx="3059113" cy="5184775"/>
          </a:xfrm>
          <a:effectLst>
            <a:outerShdw blurRad="63500" dist="35921" dir="2700000" algn="ctr" rotWithShape="0">
              <a:schemeClr val="tx2">
                <a:alpha val="74998"/>
              </a:schemeClr>
            </a:outerShdw>
          </a:effectLst>
        </p:spPr>
        <p:txBody>
          <a:bodyPr/>
          <a:lstStyle/>
          <a:p>
            <a:pPr>
              <a:defRPr/>
            </a:pP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النملة   والعدسة اللاصقة</a:t>
            </a:r>
            <a:endParaRPr lang="en-US"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133123"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823913"/>
            <a:ext cx="6084888" cy="6034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1"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67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1442"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solidFill>
                <a:srgbClr val="000000"/>
              </a:solidFill>
            </a:endParaRPr>
          </a:p>
        </p:txBody>
      </p:sp>
      <p:sp>
        <p:nvSpPr>
          <p:cNvPr id="900098" name="Rectangle 2"/>
          <p:cNvSpPr>
            <a:spLocks noGrp="1" noChangeArrowheads="1"/>
          </p:cNvSpPr>
          <p:nvPr>
            <p:ph type="ctrTitle"/>
          </p:nvPr>
        </p:nvSpPr>
        <p:spPr>
          <a:xfrm>
            <a:off x="0" y="5661248"/>
            <a:ext cx="9144000" cy="1051238"/>
          </a:xfrm>
          <a:effectLst>
            <a:outerShdw blurRad="63500" dist="35921" dir="2700000" algn="ctr" rotWithShape="0">
              <a:schemeClr val="tx2">
                <a:alpha val="74998"/>
              </a:schemeClr>
            </a:outerShdw>
          </a:effectLst>
        </p:spPr>
        <p:txBody>
          <a:bodyPr/>
          <a:lstStyle/>
          <a:p>
            <a:pPr>
              <a:defRPr/>
            </a:pP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ماذا تنتظر؟</a:t>
            </a:r>
            <a:endParaRPr lang="en-US"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69"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0638" y="115888"/>
            <a:ext cx="4254500" cy="190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5170" name="Picture 1"/>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2843213" y="2133600"/>
            <a:ext cx="5792787" cy="434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5171"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24346" y="4927"/>
            <a:ext cx="4547654" cy="2703994"/>
          </a:xfrm>
          <a:effectLst>
            <a:outerShdw blurRad="63500" dist="35921" dir="2700000" algn="ctr" rotWithShape="0">
              <a:schemeClr val="tx2">
                <a:alpha val="74998"/>
              </a:schemeClr>
            </a:outerShdw>
          </a:effectLst>
        </p:spPr>
        <p:txBody>
          <a:bodyPr/>
          <a:lstStyle/>
          <a:p>
            <a:pPr>
              <a:defRPr/>
            </a:pPr>
            <a: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t>للصيانة وقت ...</a:t>
            </a:r>
            <a:endParaRPr lang="en-US" sz="40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0" y="5090110"/>
            <a:ext cx="6959414" cy="176789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t>وللطرح وقت</a:t>
            </a:r>
          </a:p>
          <a:p>
            <a:pPr>
              <a:defRPr/>
            </a:pPr>
            <a:r>
              <a:rPr lang="en-US" sz="4000" b="1" dirty="0">
                <a:effectLst>
                  <a:glow rad="127000">
                    <a:schemeClr val="tx1"/>
                  </a:glow>
                </a:effectLst>
                <a:latin typeface="Arial" panose="020B0604020202020204" pitchFamily="34" charset="0"/>
                <a:ea typeface="ＭＳ Ｐゴシック" charset="0"/>
                <a:cs typeface="Arial" panose="020B0604020202020204" pitchFamily="34" charset="0"/>
              </a:rPr>
              <a:t>(</a:t>
            </a:r>
            <a: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t>3: 6ب</a:t>
            </a:r>
            <a:r>
              <a:rPr lang="en-US" sz="4000" b="1" dirty="0">
                <a:effectLst>
                  <a:glow rad="127000">
                    <a:schemeClr val="tx1"/>
                  </a:glow>
                </a:effectLst>
                <a:latin typeface="Arial" panose="020B0604020202020204" pitchFamily="34" charset="0"/>
                <a:ea typeface="ＭＳ Ｐゴシック" charset="0"/>
                <a:cs typeface="Arial" panose="020B0604020202020204" pitchFamily="34" charset="0"/>
              </a:rPr>
              <a:t>)</a:t>
            </a:r>
          </a:p>
        </p:txBody>
      </p:sp>
    </p:spTree>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7"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557338"/>
            <a:ext cx="5284788" cy="3852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7218"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24346" y="4927"/>
            <a:ext cx="4547654" cy="2703994"/>
          </a:xfrm>
          <a:effectLst>
            <a:outerShdw blurRad="63500" dist="35921" dir="2700000" algn="ctr" rotWithShape="0">
              <a:schemeClr val="tx2">
                <a:alpha val="74998"/>
              </a:schemeClr>
            </a:outerShdw>
          </a:effectLst>
        </p:spPr>
        <p:txBody>
          <a:bodyPr/>
          <a:lstStyle/>
          <a:p>
            <a:pPr>
              <a:defRPr/>
            </a:pPr>
            <a: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t>للتمزيق وقت</a:t>
            </a:r>
            <a:endParaRPr lang="en-US" sz="40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0" y="5090110"/>
            <a:ext cx="6959414" cy="176789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t>وللتخييط وقت (3: 7أ)</a:t>
            </a:r>
            <a:endParaRPr lang="en-US" sz="40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137221" name="Picture 1"/>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6156325" y="1484313"/>
            <a:ext cx="2667000" cy="3987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5"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368300"/>
            <a:ext cx="9144000" cy="6118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9266"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24346" y="4927"/>
            <a:ext cx="4547654" cy="2703994"/>
          </a:xfrm>
          <a:effectLst>
            <a:outerShdw blurRad="63500" dist="35921" dir="2700000" algn="ctr" rotWithShape="0">
              <a:schemeClr val="tx2">
                <a:alpha val="74998"/>
              </a:schemeClr>
            </a:outerShdw>
          </a:effectLst>
        </p:spPr>
        <p:txBody>
          <a:bodyPr/>
          <a:lstStyle/>
          <a:p>
            <a:pPr>
              <a:defRPr/>
            </a:pP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للسكوت وقت ...</a:t>
            </a:r>
            <a:endParaRPr lang="en-US"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4186277" y="4869160"/>
            <a:ext cx="4932040" cy="176789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وللتكلم وقت</a:t>
            </a:r>
          </a:p>
          <a:p>
            <a:pPr>
              <a:defRPr/>
            </a:pP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(3: 7ب)</a:t>
            </a:r>
            <a:endParaRPr lang="en-US"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900098" name="Rectangle 2"/>
          <p:cNvSpPr>
            <a:spLocks noGrp="1" noChangeArrowheads="1"/>
          </p:cNvSpPr>
          <p:nvPr>
            <p:ph type="ctrTitle"/>
          </p:nvPr>
        </p:nvSpPr>
        <p:spPr>
          <a:xfrm>
            <a:off x="0" y="4788971"/>
            <a:ext cx="4716016" cy="2043807"/>
          </a:xfrm>
          <a:effectLst>
            <a:outerShdw blurRad="63500" dist="35921" dir="2700000" algn="ctr" rotWithShape="0">
              <a:schemeClr val="tx2">
                <a:alpha val="74998"/>
              </a:schemeClr>
            </a:outerShdw>
          </a:effectLst>
        </p:spPr>
        <p:txBody>
          <a:bodyPr/>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أبراهام لينكولن</a:t>
            </a:r>
            <a:br>
              <a:rPr lang="en-US"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(1809-1865)</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4499992" y="404664"/>
            <a:ext cx="4320480" cy="518477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عندما لم يكن         لديه ما يقوله،         لم يقل شيئاً.</a:t>
            </a:r>
            <a:endParaRPr lang="en-US"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141316"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4288" y="25400"/>
            <a:ext cx="4114800" cy="508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1"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132138" y="0"/>
            <a:ext cx="6011862" cy="3892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3362"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24346" y="4927"/>
            <a:ext cx="3107792" cy="2703994"/>
          </a:xfrm>
          <a:effectLst>
            <a:outerShdw blurRad="63500" dist="35921" dir="2700000" algn="ctr" rotWithShape="0">
              <a:schemeClr val="tx2">
                <a:alpha val="74998"/>
              </a:schemeClr>
            </a:outerShdw>
          </a:effectLst>
        </p:spPr>
        <p:txBody>
          <a:bodyPr/>
          <a:lstStyle/>
          <a:p>
            <a:pPr>
              <a:defRPr/>
            </a:pP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للحب وقت ...</a:t>
            </a:r>
            <a:endParaRPr lang="en-US"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143364" name="Picture 1"/>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132138" y="3598863"/>
            <a:ext cx="5978525" cy="3359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2"/>
          <p:cNvSpPr txBox="1">
            <a:spLocks noChangeArrowheads="1"/>
          </p:cNvSpPr>
          <p:nvPr/>
        </p:nvSpPr>
        <p:spPr bwMode="auto">
          <a:xfrm>
            <a:off x="0" y="5090110"/>
            <a:ext cx="9144000" cy="176789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وللبغضة وقت (3: 8أ)</a:t>
            </a:r>
            <a:endParaRPr lang="en-US"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900098" name="Rectangle 2"/>
          <p:cNvSpPr>
            <a:spLocks noGrp="1" noChangeArrowheads="1"/>
          </p:cNvSpPr>
          <p:nvPr>
            <p:ph type="ctrTitle"/>
          </p:nvPr>
        </p:nvSpPr>
        <p:spPr>
          <a:xfrm>
            <a:off x="0" y="4788971"/>
            <a:ext cx="4716016" cy="2043807"/>
          </a:xfrm>
          <a:effectLst>
            <a:outerShdw blurRad="63500" dist="35921" dir="2700000" algn="ctr" rotWithShape="0">
              <a:schemeClr val="tx2">
                <a:alpha val="74998"/>
              </a:schemeClr>
            </a:outerShdw>
          </a:effectLst>
        </p:spPr>
        <p:txBody>
          <a:bodyPr/>
          <a:lstStyle/>
          <a:p>
            <a:pPr>
              <a:defRPr/>
            </a:pPr>
            <a:r>
              <a:rPr kumimoji="0" lang="ar-JO" sz="36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أبراهام لينكولن</a:t>
            </a:r>
            <a:br>
              <a:rPr kumimoji="0" lang="en-US" sz="36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br>
            <a:r>
              <a:rPr kumimoji="0" lang="ar-JO" sz="36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(1809-1865)</a:t>
            </a:r>
            <a:endParaRPr lang="en-US" sz="36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4716016" y="0"/>
            <a:ext cx="3960440" cy="68580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كانت هناك كراهية متزايدة بداخلي ضد العبودية، وأقسمت أنه إذا تمكنت يوماً ما من فعل شيء حيال ذلك، فسوف أفعل شيئاً حيالها.</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145412"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4288" y="25400"/>
            <a:ext cx="4114800" cy="508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5413" name="Picture 1"/>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900113" y="2781300"/>
            <a:ext cx="3505200" cy="2324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ppt_y</p:attrName>
                                        </p:attrNameLst>
                                      </p:cBhvr>
                                      <p:tavLst>
                                        <p:tav tm="0">
                                          <p:val>
                                            <p:strVal val="#ppt_y+#ppt_h*1.125000"/>
                                          </p:val>
                                        </p:tav>
                                        <p:tav tm="100000">
                                          <p:val>
                                            <p:strVal val="#ppt_y"/>
                                          </p:val>
                                        </p:tav>
                                      </p:tavLst>
                                    </p:anim>
                                    <p:animEffect transition="in" filter="wipe(up)">
                                      <p:cBhvr>
                                        <p:cTn id="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457"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222500" y="4763"/>
            <a:ext cx="6921500" cy="5168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7458"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24346" y="4927"/>
            <a:ext cx="4547654" cy="2703994"/>
          </a:xfrm>
          <a:effectLst>
            <a:outerShdw blurRad="63500" dist="35921" dir="2700000" algn="ctr" rotWithShape="0">
              <a:schemeClr val="tx2">
                <a:alpha val="74998"/>
              </a:schemeClr>
            </a:outerShdw>
          </a:effectLst>
        </p:spPr>
        <p:txBody>
          <a:bodyPr/>
          <a:lstStyle/>
          <a:p>
            <a:pPr>
              <a:defRPr/>
            </a:pP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للحرب وقت ...</a:t>
            </a:r>
            <a:endParaRPr lang="en-US"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0" y="5090110"/>
            <a:ext cx="6959414" cy="176789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وللصلح وقت</a:t>
            </a:r>
          </a:p>
          <a:p>
            <a:pPr>
              <a:defRPr/>
            </a:pPr>
            <a:r>
              <a:rPr lang="en-US" b="1" dirty="0">
                <a:effectLst>
                  <a:glow rad="127000">
                    <a:schemeClr val="tx1"/>
                  </a:glow>
                </a:effectLst>
                <a:latin typeface="Arial" panose="020B0604020202020204" pitchFamily="34" charset="0"/>
                <a:ea typeface="ＭＳ Ｐゴシック" charset="0"/>
                <a:cs typeface="Arial" panose="020B0604020202020204" pitchFamily="34" charset="0"/>
              </a:rPr>
              <a:t>(</a:t>
            </a: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3: 8ب</a:t>
            </a:r>
            <a:r>
              <a:rPr lang="en-US" b="1" dirty="0">
                <a:effectLst>
                  <a:glow rad="127000">
                    <a:schemeClr val="tx1"/>
                  </a:glow>
                </a:effectLst>
                <a:latin typeface="Arial" panose="020B0604020202020204" pitchFamily="34" charset="0"/>
                <a:ea typeface="ＭＳ Ｐゴシック" charset="0"/>
                <a:cs typeface="Arial" panose="020B0604020202020204" pitchFamily="34" charset="0"/>
              </a:rPr>
              <a:t>)</a:t>
            </a:r>
          </a:p>
        </p:txBody>
      </p:sp>
    </p:spTree>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5"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850900"/>
            <a:ext cx="9144000" cy="5140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7826"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908720"/>
            <a:ext cx="9144000" cy="2232248"/>
          </a:xfrm>
          <a:effectLst>
            <a:outerShdw blurRad="63500" dist="35921" dir="2700000" algn="ctr" rotWithShape="0">
              <a:schemeClr val="tx2">
                <a:alpha val="74998"/>
              </a:schemeClr>
            </a:outerShdw>
          </a:effectLst>
        </p:spPr>
        <p:txBody>
          <a:bodyPr/>
          <a:lstStyle/>
          <a:p>
            <a:pPr>
              <a:defRPr/>
            </a:pPr>
            <a:r>
              <a:rPr lang="ar-JO" sz="6600" dirty="0">
                <a:solidFill>
                  <a:srgbClr val="FFFF00"/>
                </a:solidFill>
                <a:effectLst>
                  <a:glow rad="127000">
                    <a:schemeClr val="tx1"/>
                  </a:glow>
                </a:effectLst>
                <a:ea typeface="ＭＳ Ｐゴシック" charset="0"/>
              </a:rPr>
              <a:t>توقيت</a:t>
            </a:r>
            <a:r>
              <a:rPr lang="ar-JO" sz="6600" dirty="0">
                <a:effectLst>
                  <a:glow rad="127000">
                    <a:schemeClr val="tx1"/>
                  </a:glow>
                </a:effectLst>
                <a:ea typeface="ＭＳ Ｐゴシック" charset="0"/>
              </a:rPr>
              <a:t> الله دقيق </a:t>
            </a:r>
            <a:br>
              <a:rPr lang="ar-JO" sz="6600" dirty="0">
                <a:effectLst>
                  <a:glow rad="127000">
                    <a:schemeClr val="tx1"/>
                  </a:glow>
                </a:effectLst>
                <a:ea typeface="ＭＳ Ｐゴシック" charset="0"/>
              </a:rPr>
            </a:br>
            <a:r>
              <a:rPr lang="ar-JO" sz="6600" dirty="0">
                <a:effectLst>
                  <a:glow rad="127000">
                    <a:schemeClr val="tx1"/>
                  </a:glow>
                </a:effectLst>
                <a:ea typeface="ＭＳ Ｐゴシック" charset="0"/>
              </a:rPr>
              <a:t>(3: 1-8)</a:t>
            </a:r>
            <a:r>
              <a:rPr lang="en-US" sz="6600" dirty="0">
                <a:effectLst>
                  <a:glow rad="127000">
                    <a:schemeClr val="tx1"/>
                  </a:glow>
                </a:effectLst>
                <a:ea typeface="ＭＳ Ｐゴシック" charset="0"/>
              </a:rPr>
              <a:t> </a:t>
            </a:r>
          </a:p>
        </p:txBody>
      </p:sp>
    </p:spTree>
    <p:extLst>
      <p:ext uri="{BB962C8B-B14F-4D97-AF65-F5344CB8AC3E}">
        <p14:creationId xmlns:p14="http://schemas.microsoft.com/office/powerpoint/2010/main" val="313904141"/>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553"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1554"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908720"/>
            <a:ext cx="9144000" cy="2232248"/>
          </a:xfrm>
          <a:effectLst>
            <a:outerShdw blurRad="63500" dist="35921" dir="2700000" algn="ctr" rotWithShape="0">
              <a:schemeClr val="tx2">
                <a:alpha val="74998"/>
              </a:schemeClr>
            </a:outerShdw>
          </a:effectLst>
        </p:spPr>
        <p:txBody>
          <a:bodyPr/>
          <a:lstStyle/>
          <a:p>
            <a:pPr>
              <a:defRPr/>
            </a:pPr>
            <a:r>
              <a:rPr lang="ar-JO" sz="6600" dirty="0">
                <a:solidFill>
                  <a:srgbClr val="FFFF00"/>
                </a:solidFill>
                <a:effectLst>
                  <a:glow rad="127000">
                    <a:schemeClr val="tx1"/>
                  </a:glow>
                </a:effectLst>
                <a:ea typeface="ＭＳ Ｐゴシック" charset="0"/>
              </a:rPr>
              <a:t>طرق</a:t>
            </a:r>
            <a:r>
              <a:rPr lang="ar-JO" sz="6600" dirty="0">
                <a:effectLst>
                  <a:glow rad="127000">
                    <a:schemeClr val="tx1"/>
                  </a:glow>
                </a:effectLst>
                <a:ea typeface="ＭＳ Ｐゴシック" charset="0"/>
              </a:rPr>
              <a:t> الله دقيقة</a:t>
            </a:r>
            <a:br>
              <a:rPr lang="ar-JO" sz="6600" dirty="0">
                <a:effectLst>
                  <a:glow rad="127000">
                    <a:schemeClr val="tx1"/>
                  </a:glow>
                </a:effectLst>
                <a:ea typeface="ＭＳ Ｐゴシック" charset="0"/>
              </a:rPr>
            </a:br>
            <a:r>
              <a:rPr lang="ar-JO" sz="6600" dirty="0">
                <a:effectLst>
                  <a:glow rad="127000">
                    <a:schemeClr val="tx1"/>
                  </a:glow>
                </a:effectLst>
                <a:ea typeface="ＭＳ Ｐゴシック" charset="0"/>
              </a:rPr>
              <a:t>(3: 9-11)</a:t>
            </a:r>
            <a:r>
              <a:rPr lang="en-US" sz="6600" dirty="0">
                <a:effectLst>
                  <a:glow rad="127000">
                    <a:schemeClr val="tx1"/>
                  </a:glow>
                </a:effectLst>
                <a:ea typeface="ＭＳ Ｐゴシック" charset="0"/>
              </a:rPr>
              <a:t> </a:t>
            </a:r>
          </a:p>
        </p:txBody>
      </p:sp>
    </p:spTree>
    <p:extLst>
      <p:ext uri="{BB962C8B-B14F-4D97-AF65-F5344CB8AC3E}">
        <p14:creationId xmlns:p14="http://schemas.microsoft.com/office/powerpoint/2010/main" val="1209091896"/>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1"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27000" y="0"/>
            <a:ext cx="886936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3602"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24346" y="4927"/>
            <a:ext cx="4547654" cy="2703994"/>
          </a:xfrm>
          <a:effectLst>
            <a:outerShdw blurRad="63500" dist="35921" dir="2700000" algn="ctr" rotWithShape="0">
              <a:schemeClr val="tx2">
                <a:alpha val="74998"/>
              </a:schemeClr>
            </a:outerShdw>
          </a:effectLst>
        </p:spPr>
        <p:txBody>
          <a:bodyPr/>
          <a:lstStyle/>
          <a:p>
            <a:pPr>
              <a:defRPr/>
            </a:pPr>
            <a:r>
              <a:rPr lang="ar-JO" sz="3600" dirty="0">
                <a:effectLst>
                  <a:glow rad="127000">
                    <a:schemeClr val="tx1"/>
                  </a:glow>
                </a:effectLst>
                <a:ea typeface="ＭＳ Ｐゴシック" charset="0"/>
              </a:rPr>
              <a:t>فأي منفعة لمن يتعب </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مما يتعب به</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(3: 9)</a:t>
            </a:r>
            <a:endParaRPr lang="en-US" sz="3600" dirty="0">
              <a:effectLst>
                <a:glow rad="127000">
                  <a:schemeClr val="tx1"/>
                </a:glow>
              </a:effectLst>
              <a:ea typeface="ＭＳ Ｐゴシック" charset="0"/>
            </a:endParaRPr>
          </a:p>
        </p:txBody>
      </p:sp>
      <p:sp>
        <p:nvSpPr>
          <p:cNvPr id="6" name="Rectangle 2"/>
          <p:cNvSpPr txBox="1">
            <a:spLocks noChangeArrowheads="1"/>
          </p:cNvSpPr>
          <p:nvPr/>
        </p:nvSpPr>
        <p:spPr bwMode="auto">
          <a:xfrm>
            <a:off x="0" y="5089525"/>
            <a:ext cx="6959600" cy="176847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11042785"/>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89"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6513" y="549275"/>
            <a:ext cx="9217026" cy="5183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349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solidFill>
                <a:srgbClr val="000000"/>
              </a:solidFill>
            </a:endParaRPr>
          </a:p>
        </p:txBody>
      </p:sp>
      <p:sp>
        <p:nvSpPr>
          <p:cNvPr id="900098" name="Rectangle 2"/>
          <p:cNvSpPr>
            <a:spLocks noGrp="1" noChangeArrowheads="1"/>
          </p:cNvSpPr>
          <p:nvPr>
            <p:ph type="ctrTitle"/>
          </p:nvPr>
        </p:nvSpPr>
        <p:spPr>
          <a:xfrm>
            <a:off x="251520" y="620688"/>
            <a:ext cx="3059113" cy="5184775"/>
          </a:xfrm>
          <a:effectLst>
            <a:outerShdw blurRad="63500" dist="35921" dir="2700000" algn="ctr" rotWithShape="0">
              <a:schemeClr val="tx2">
                <a:alpha val="74998"/>
              </a:schemeClr>
            </a:outerShdw>
          </a:effectLst>
        </p:spPr>
        <p:txBody>
          <a:bodyPr/>
          <a:lstStyle/>
          <a:p>
            <a:pPr>
              <a:defRPr/>
            </a:pP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هل تنتظر شخصاً تهتم به حتى يثق بالمسيح؟</a:t>
            </a:r>
            <a:r>
              <a:rPr lang="en-US" b="1" dirty="0">
                <a:effectLst>
                  <a:glow rad="127000">
                    <a:schemeClr val="tx1"/>
                  </a:glow>
                </a:effectLst>
                <a:latin typeface="Arial" panose="020B0604020202020204" pitchFamily="34" charset="0"/>
                <a:ea typeface="ＭＳ Ｐゴシック" charset="0"/>
                <a:cs typeface="Arial" panose="020B0604020202020204" pitchFamily="34" charset="0"/>
              </a:rPr>
              <a:t> </a:t>
            </a:r>
          </a:p>
        </p:txBody>
      </p:sp>
    </p:spTree>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649"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1750" y="0"/>
            <a:ext cx="9175750" cy="6872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565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24346" y="4927"/>
            <a:ext cx="4547654" cy="2703994"/>
          </a:xfrm>
          <a:effectLst>
            <a:outerShdw blurRad="63500" dist="35921" dir="2700000" algn="ctr" rotWithShape="0">
              <a:schemeClr val="tx2">
                <a:alpha val="74998"/>
              </a:schemeClr>
            </a:outerShdw>
          </a:effectLst>
        </p:spPr>
        <p:txBody>
          <a:bodyPr/>
          <a:lstStyle/>
          <a:p>
            <a:pPr>
              <a:defRPr/>
            </a:pPr>
            <a:r>
              <a:rPr lang="ar-JO" sz="3600" dirty="0">
                <a:effectLst>
                  <a:glow rad="127000">
                    <a:schemeClr val="tx1"/>
                  </a:glow>
                </a:effectLst>
                <a:ea typeface="ＭＳ Ｐゴシック" charset="0"/>
              </a:rPr>
              <a:t>قد رأيت الشغل الذي أعطاه الله بني البشر ليشتغلوا به</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(3: 10) فاندايك</a:t>
            </a:r>
            <a:endParaRPr lang="en-US" sz="3600" dirty="0">
              <a:effectLst>
                <a:glow rad="127000">
                  <a:schemeClr val="tx1"/>
                </a:glow>
              </a:effectLst>
              <a:ea typeface="ＭＳ Ｐゴシック" charset="0"/>
            </a:endParaRPr>
          </a:p>
        </p:txBody>
      </p:sp>
      <p:sp>
        <p:nvSpPr>
          <p:cNvPr id="5" name="Rectangle 2"/>
          <p:cNvSpPr txBox="1">
            <a:spLocks noChangeArrowheads="1"/>
          </p:cNvSpPr>
          <p:nvPr/>
        </p:nvSpPr>
        <p:spPr bwMode="auto">
          <a:xfrm>
            <a:off x="179512" y="3356992"/>
            <a:ext cx="6408712" cy="350100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رأيت كل العمل الشاق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الذي أعطانا إياه الله لنعمله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(3: 10) المبسطة</a:t>
            </a:r>
            <a:endParaRPr kumimoji="0" lang="en-US"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81995988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620688"/>
            <a:ext cx="3707904" cy="4680520"/>
          </a:xfrm>
          <a:effectLst>
            <a:outerShdw blurRad="63500" dist="35921" dir="2700000" algn="ctr" rotWithShape="0">
              <a:schemeClr val="tx2">
                <a:alpha val="74998"/>
              </a:schemeClr>
            </a:outerShdw>
          </a:effectLst>
        </p:spPr>
        <p:txBody>
          <a:bodyPr anchor="t"/>
          <a:lstStyle/>
          <a:p>
            <a:pPr>
              <a:defRPr/>
            </a:pPr>
            <a:br>
              <a:rPr lang="en-US" sz="3600" dirty="0">
                <a:effectLst>
                  <a:glow rad="127000">
                    <a:schemeClr val="tx1"/>
                  </a:glow>
                </a:effectLst>
                <a:ea typeface="ＭＳ Ｐゴシック" charset="0"/>
              </a:rPr>
            </a:br>
            <a:r>
              <a:rPr lang="ar-JO" sz="3600" dirty="0">
                <a:effectLst>
                  <a:glow rad="127000">
                    <a:schemeClr val="tx1"/>
                  </a:glow>
                </a:effectLst>
                <a:ea typeface="ＭＳ Ｐゴシック" charset="0"/>
              </a:rPr>
              <a:t>صنع الكل </a:t>
            </a:r>
            <a:br>
              <a:rPr lang="ar-JO" sz="3600" dirty="0">
                <a:effectLst>
                  <a:glow rad="127000">
                    <a:schemeClr val="tx1"/>
                  </a:glow>
                </a:effectLst>
                <a:ea typeface="ＭＳ Ｐゴシック" charset="0"/>
              </a:rPr>
            </a:br>
            <a:r>
              <a:rPr lang="ar-JO" sz="6000" dirty="0">
                <a:effectLst>
                  <a:glow rad="127000">
                    <a:schemeClr val="tx1"/>
                  </a:glow>
                </a:effectLst>
                <a:ea typeface="ＭＳ Ｐゴシック" charset="0"/>
              </a:rPr>
              <a:t>حسناً </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في وقته</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(3: 11أ)</a:t>
            </a:r>
            <a:endParaRPr lang="en-US" sz="3600" dirty="0">
              <a:effectLst>
                <a:glow rad="127000">
                  <a:schemeClr val="tx1"/>
                </a:glow>
              </a:effectLst>
              <a:ea typeface="ＭＳ Ｐゴシック" charset="0"/>
            </a:endParaRPr>
          </a:p>
        </p:txBody>
      </p:sp>
      <p:pic>
        <p:nvPicPr>
          <p:cNvPr id="157699" name="Picture 4"/>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740150" y="587375"/>
            <a:ext cx="5080000" cy="4737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2"/>
          <p:cNvSpPr txBox="1">
            <a:spLocks noChangeArrowheads="1"/>
          </p:cNvSpPr>
          <p:nvPr/>
        </p:nvSpPr>
        <p:spPr bwMode="auto">
          <a:xfrm>
            <a:off x="0" y="5877272"/>
            <a:ext cx="9144000" cy="96326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a:t>
            </a:r>
            <a:r>
              <a:rPr kumimoji="0" lang="ar-JO" sz="32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مناسباً،</a:t>
            </a: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a:t>
            </a:r>
            <a:r>
              <a:rPr kumimoji="0" lang="ar-JO" sz="32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لائقاً،</a:t>
            </a: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a:t>
            </a:r>
            <a:r>
              <a:rPr kumimoji="0" lang="ar-JO" sz="32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5: 18</a:t>
            </a:r>
            <a:endParaRPr kumimoji="0" lang="en-US" sz="32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011852882"/>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745" name="Picture 4" descr="clock.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143000" y="0"/>
            <a:ext cx="6875463" cy="6875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0" y="0"/>
            <a:ext cx="9144000" cy="6858000"/>
          </a:xfrm>
          <a:solidFill>
            <a:schemeClr val="tx1">
              <a:alpha val="48000"/>
            </a:schemeClr>
          </a:solidFill>
        </p:spPr>
        <p:txBody>
          <a:bodyPr rtlCol="0">
            <a:normAutofit/>
          </a:bodyPr>
          <a:lstStyle/>
          <a:p>
            <a:pPr eaLnBrk="1" fontAlgn="auto" hangingPunct="1">
              <a:spcAft>
                <a:spcPts val="0"/>
              </a:spcAft>
              <a:defRPr/>
            </a:pPr>
            <a:r>
              <a:rPr lang="ar-JO" b="1" dirty="0">
                <a:solidFill>
                  <a:schemeClr val="bg1"/>
                </a:solidFill>
                <a:effectLst>
                  <a:glow rad="101600">
                    <a:schemeClr val="tx1">
                      <a:alpha val="75000"/>
                    </a:schemeClr>
                  </a:glow>
                </a:effectLst>
                <a:latin typeface="Arial"/>
                <a:ea typeface="+mj-ea"/>
                <a:cs typeface="Arial"/>
              </a:rPr>
              <a:t>في وقته</a:t>
            </a:r>
            <a:br>
              <a:rPr lang="en-US" b="1" dirty="0">
                <a:solidFill>
                  <a:schemeClr val="bg1"/>
                </a:solidFill>
                <a:effectLst>
                  <a:glow rad="101600">
                    <a:schemeClr val="tx1">
                      <a:alpha val="75000"/>
                    </a:schemeClr>
                  </a:glow>
                </a:effectLst>
                <a:latin typeface="Arial"/>
                <a:ea typeface="+mj-ea"/>
                <a:cs typeface="Arial"/>
              </a:rPr>
            </a:br>
            <a:r>
              <a:rPr lang="ar-JO" sz="3200" b="1" dirty="0">
                <a:solidFill>
                  <a:schemeClr val="bg1"/>
                </a:solidFill>
                <a:effectLst>
                  <a:glow rad="101600">
                    <a:schemeClr val="tx1">
                      <a:alpha val="75000"/>
                    </a:schemeClr>
                  </a:glow>
                </a:effectLst>
                <a:latin typeface="Arial"/>
                <a:ea typeface="+mj-ea"/>
                <a:cs typeface="Arial"/>
              </a:rPr>
              <a:t>ديان بول</a:t>
            </a:r>
            <a:br>
              <a:rPr lang="en-US" sz="3200" b="1" dirty="0">
                <a:solidFill>
                  <a:schemeClr val="bg1"/>
                </a:solidFill>
                <a:effectLst>
                  <a:glow rad="101600">
                    <a:schemeClr val="tx1">
                      <a:alpha val="75000"/>
                    </a:schemeClr>
                  </a:glow>
                </a:effectLst>
                <a:latin typeface="Arial"/>
                <a:ea typeface="+mj-ea"/>
                <a:cs typeface="Arial"/>
              </a:rPr>
            </a:br>
            <a:r>
              <a:rPr lang="ar-JO" sz="3200" b="1" dirty="0">
                <a:solidFill>
                  <a:schemeClr val="bg1"/>
                </a:solidFill>
                <a:effectLst>
                  <a:glow rad="101600">
                    <a:schemeClr val="tx1">
                      <a:alpha val="75000"/>
                    </a:schemeClr>
                  </a:glow>
                </a:effectLst>
                <a:latin typeface="Arial"/>
                <a:ea typeface="+mj-ea"/>
                <a:cs typeface="Arial"/>
              </a:rPr>
              <a:t>(بالإعتماد على جامعة 3: 11)</a:t>
            </a:r>
            <a:br>
              <a:rPr lang="en-US" sz="4800" b="1" dirty="0">
                <a:solidFill>
                  <a:schemeClr val="bg1"/>
                </a:solidFill>
                <a:effectLst>
                  <a:glow rad="101600">
                    <a:schemeClr val="tx1">
                      <a:alpha val="75000"/>
                    </a:schemeClr>
                  </a:glow>
                </a:effectLst>
                <a:latin typeface="Arial"/>
                <a:ea typeface="+mj-ea"/>
                <a:cs typeface="Arial"/>
              </a:rPr>
            </a:br>
            <a:br>
              <a:rPr lang="en-US" sz="4800" b="1" dirty="0">
                <a:solidFill>
                  <a:schemeClr val="bg1"/>
                </a:solidFill>
                <a:effectLst>
                  <a:glow rad="101600">
                    <a:schemeClr val="tx1">
                      <a:alpha val="75000"/>
                    </a:schemeClr>
                  </a:glow>
                </a:effectLst>
                <a:latin typeface="Arial"/>
                <a:ea typeface="+mj-ea"/>
                <a:cs typeface="Arial"/>
              </a:rPr>
            </a:br>
            <a:br>
              <a:rPr lang="en-US" sz="4800" b="1" dirty="0">
                <a:solidFill>
                  <a:schemeClr val="bg1"/>
                </a:solidFill>
                <a:effectLst>
                  <a:glow rad="101600">
                    <a:schemeClr val="tx1">
                      <a:alpha val="75000"/>
                    </a:schemeClr>
                  </a:glow>
                </a:effectLst>
                <a:latin typeface="Arial"/>
                <a:ea typeface="+mj-ea"/>
                <a:cs typeface="Arial"/>
              </a:rPr>
            </a:br>
            <a:br>
              <a:rPr lang="en-US" sz="4800" b="1" dirty="0">
                <a:solidFill>
                  <a:schemeClr val="bg1"/>
                </a:solidFill>
                <a:effectLst>
                  <a:glow rad="101600">
                    <a:schemeClr val="tx1">
                      <a:alpha val="75000"/>
                    </a:schemeClr>
                  </a:glow>
                </a:effectLst>
                <a:latin typeface="Arial"/>
                <a:ea typeface="+mj-ea"/>
                <a:cs typeface="Arial"/>
              </a:rPr>
            </a:br>
            <a:br>
              <a:rPr lang="en-US" sz="4800" b="1" dirty="0">
                <a:solidFill>
                  <a:schemeClr val="bg1"/>
                </a:solidFill>
                <a:effectLst>
                  <a:glow rad="101600">
                    <a:schemeClr val="tx1">
                      <a:alpha val="75000"/>
                    </a:schemeClr>
                  </a:glow>
                </a:effectLst>
                <a:latin typeface="Arial"/>
                <a:ea typeface="+mj-ea"/>
                <a:cs typeface="Arial"/>
              </a:rPr>
            </a:br>
            <a:r>
              <a:rPr lang="en-US" sz="1800" b="1" dirty="0">
                <a:solidFill>
                  <a:schemeClr val="bg1"/>
                </a:solidFill>
                <a:effectLst>
                  <a:glow rad="101600">
                    <a:schemeClr val="tx1">
                      <a:alpha val="75000"/>
                    </a:schemeClr>
                  </a:glow>
                </a:effectLst>
                <a:latin typeface="Arial"/>
                <a:ea typeface="+mj-ea"/>
                <a:cs typeface="Arial"/>
              </a:rPr>
              <a:t>CCLI Song # 25981</a:t>
            </a:r>
            <a:br>
              <a:rPr lang="en-US" sz="1800" b="1" dirty="0">
                <a:solidFill>
                  <a:schemeClr val="bg1"/>
                </a:solidFill>
                <a:effectLst>
                  <a:glow rad="101600">
                    <a:schemeClr val="tx1">
                      <a:alpha val="75000"/>
                    </a:schemeClr>
                  </a:glow>
                </a:effectLst>
                <a:latin typeface="Arial"/>
                <a:ea typeface="+mj-ea"/>
                <a:cs typeface="Arial"/>
              </a:rPr>
            </a:br>
            <a:r>
              <a:rPr lang="en-US" sz="1800" b="1" dirty="0">
                <a:solidFill>
                  <a:schemeClr val="bg1"/>
                </a:solidFill>
                <a:effectLst>
                  <a:glow rad="101600">
                    <a:schemeClr val="tx1">
                      <a:alpha val="75000"/>
                    </a:schemeClr>
                  </a:glow>
                </a:effectLst>
                <a:latin typeface="Arial"/>
                <a:ea typeface="+mj-ea"/>
                <a:cs typeface="Arial"/>
              </a:rPr>
              <a:t>© 1978 CCCM Music (Admin. by </a:t>
            </a:r>
            <a:r>
              <a:rPr lang="en-US" sz="1800" b="1" dirty="0" err="1">
                <a:solidFill>
                  <a:schemeClr val="bg1"/>
                </a:solidFill>
                <a:effectLst>
                  <a:glow rad="101600">
                    <a:schemeClr val="tx1">
                      <a:alpha val="75000"/>
                    </a:schemeClr>
                  </a:glow>
                </a:effectLst>
                <a:latin typeface="Arial"/>
                <a:ea typeface="+mj-ea"/>
                <a:cs typeface="Arial"/>
              </a:rPr>
              <a:t>Maranatha</a:t>
            </a:r>
            <a:r>
              <a:rPr lang="en-US" sz="1800" b="1" dirty="0">
                <a:solidFill>
                  <a:schemeClr val="bg1"/>
                </a:solidFill>
                <a:effectLst>
                  <a:glow rad="101600">
                    <a:schemeClr val="tx1">
                      <a:alpha val="75000"/>
                    </a:schemeClr>
                  </a:glow>
                </a:effectLst>
                <a:latin typeface="Arial"/>
                <a:ea typeface="+mj-ea"/>
                <a:cs typeface="Arial"/>
              </a:rPr>
              <a:t>! Music (Capitol CMG)) </a:t>
            </a:r>
            <a:br>
              <a:rPr lang="en-US" sz="1800" b="1" dirty="0">
                <a:solidFill>
                  <a:schemeClr val="bg1"/>
                </a:solidFill>
                <a:effectLst>
                  <a:glow rad="101600">
                    <a:schemeClr val="tx1">
                      <a:alpha val="75000"/>
                    </a:schemeClr>
                  </a:glow>
                </a:effectLst>
                <a:latin typeface="Arial"/>
                <a:ea typeface="+mj-ea"/>
                <a:cs typeface="Arial"/>
              </a:rPr>
            </a:br>
            <a:r>
              <a:rPr lang="en-US" sz="1800" b="1" dirty="0">
                <a:solidFill>
                  <a:schemeClr val="bg1"/>
                </a:solidFill>
                <a:effectLst>
                  <a:glow rad="101600">
                    <a:schemeClr val="tx1">
                      <a:alpha val="75000"/>
                    </a:schemeClr>
                  </a:glow>
                </a:effectLst>
                <a:latin typeface="Arial"/>
                <a:ea typeface="+mj-ea"/>
                <a:cs typeface="Arial"/>
              </a:rPr>
              <a:t>CCLI Licence # 277507</a:t>
            </a:r>
            <a:br>
              <a:rPr lang="en-US" sz="1800" b="1" dirty="0">
                <a:solidFill>
                  <a:schemeClr val="bg1"/>
                </a:solidFill>
                <a:effectLst>
                  <a:glow rad="101600">
                    <a:schemeClr val="tx1">
                      <a:alpha val="75000"/>
                    </a:schemeClr>
                  </a:glow>
                </a:effectLst>
                <a:latin typeface="Arial"/>
                <a:ea typeface="+mj-ea"/>
                <a:cs typeface="Arial"/>
              </a:rPr>
            </a:br>
            <a:endParaRPr lang="en-US" sz="4800" b="1" dirty="0">
              <a:solidFill>
                <a:schemeClr val="bg1"/>
              </a:solidFill>
              <a:effectLst>
                <a:glow rad="101600">
                  <a:schemeClr val="tx1">
                    <a:alpha val="75000"/>
                  </a:schemeClr>
                </a:glow>
              </a:effectLst>
              <a:latin typeface="Arial"/>
              <a:ea typeface="+mj-ea"/>
              <a:cs typeface="Arial"/>
            </a:endParaRPr>
          </a:p>
        </p:txBody>
      </p:sp>
    </p:spTree>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769" name="Picture 4" descr="clock.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143000" y="0"/>
            <a:ext cx="6875463" cy="6875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0" y="0"/>
            <a:ext cx="9144000" cy="6858000"/>
          </a:xfrm>
          <a:solidFill>
            <a:schemeClr val="tx1">
              <a:alpha val="57000"/>
            </a:schemeClr>
          </a:solidFill>
        </p:spPr>
        <p:txBody>
          <a:bodyPr rtlCol="0">
            <a:normAutofit/>
          </a:bodyPr>
          <a:lstStyle/>
          <a:p>
            <a:pPr eaLnBrk="1" fontAlgn="auto" hangingPunct="1">
              <a:spcAft>
                <a:spcPts val="0"/>
              </a:spcAft>
              <a:defRPr/>
            </a:pPr>
            <a:r>
              <a:rPr lang="ar-JO" sz="3600" b="1" dirty="0">
                <a:solidFill>
                  <a:schemeClr val="bg1"/>
                </a:solidFill>
                <a:effectLst>
                  <a:glow rad="101600">
                    <a:schemeClr val="tx1">
                      <a:alpha val="75000"/>
                    </a:schemeClr>
                  </a:glow>
                </a:effectLst>
                <a:latin typeface="Arial"/>
                <a:ea typeface="+mj-ea"/>
                <a:cs typeface="Arial"/>
              </a:rPr>
              <a:t>في وقتك، في وقتك</a:t>
            </a:r>
            <a:br>
              <a:rPr lang="ar-JO" sz="3600" b="1" dirty="0">
                <a:solidFill>
                  <a:schemeClr val="bg1"/>
                </a:solidFill>
                <a:effectLst>
                  <a:glow rad="101600">
                    <a:schemeClr val="tx1">
                      <a:alpha val="75000"/>
                    </a:schemeClr>
                  </a:glow>
                </a:effectLst>
                <a:latin typeface="Arial"/>
                <a:ea typeface="+mj-ea"/>
                <a:cs typeface="Arial"/>
              </a:rPr>
            </a:br>
            <a:r>
              <a:rPr lang="ar-JO" sz="3600" b="1" dirty="0">
                <a:solidFill>
                  <a:schemeClr val="bg1"/>
                </a:solidFill>
                <a:effectLst>
                  <a:glow rad="101600">
                    <a:schemeClr val="tx1">
                      <a:alpha val="75000"/>
                    </a:schemeClr>
                  </a:glow>
                </a:effectLst>
                <a:latin typeface="Arial"/>
                <a:ea typeface="+mj-ea"/>
                <a:cs typeface="Arial"/>
              </a:rPr>
              <a:t>تصنع كل الأشياء جميلة</a:t>
            </a:r>
            <a:br>
              <a:rPr lang="ar-JO" sz="3600" b="1" dirty="0">
                <a:solidFill>
                  <a:schemeClr val="bg1"/>
                </a:solidFill>
                <a:effectLst>
                  <a:glow rad="101600">
                    <a:schemeClr val="tx1">
                      <a:alpha val="75000"/>
                    </a:schemeClr>
                  </a:glow>
                </a:effectLst>
                <a:latin typeface="Arial"/>
                <a:ea typeface="+mj-ea"/>
                <a:cs typeface="Arial"/>
              </a:rPr>
            </a:br>
            <a:r>
              <a:rPr lang="ar-JO" sz="3600" b="1" dirty="0">
                <a:solidFill>
                  <a:schemeClr val="bg1"/>
                </a:solidFill>
                <a:effectLst>
                  <a:glow rad="101600">
                    <a:schemeClr val="tx1">
                      <a:alpha val="75000"/>
                    </a:schemeClr>
                  </a:glow>
                </a:effectLst>
                <a:latin typeface="Arial"/>
                <a:ea typeface="+mj-ea"/>
                <a:cs typeface="Arial"/>
              </a:rPr>
              <a:t>في وقتك</a:t>
            </a:r>
            <a:endParaRPr lang="en-US" sz="4000" b="1" dirty="0">
              <a:solidFill>
                <a:schemeClr val="bg1"/>
              </a:solidFill>
              <a:effectLst>
                <a:glow rad="101600">
                  <a:schemeClr val="tx1">
                    <a:alpha val="75000"/>
                  </a:schemeClr>
                </a:glow>
              </a:effectLst>
              <a:latin typeface="Arial"/>
              <a:ea typeface="+mj-ea"/>
              <a:cs typeface="Arial"/>
            </a:endParaRPr>
          </a:p>
        </p:txBody>
      </p:sp>
    </p:spTree>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793" name="Picture 4" descr="clock.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143000" y="0"/>
            <a:ext cx="6875463" cy="6875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0" y="0"/>
            <a:ext cx="9144000" cy="6858000"/>
          </a:xfrm>
          <a:solidFill>
            <a:schemeClr val="tx1">
              <a:alpha val="57000"/>
            </a:schemeClr>
          </a:solidFill>
        </p:spPr>
        <p:txBody>
          <a:bodyPr rtlCol="0">
            <a:normAutofit/>
          </a:bodyPr>
          <a:lstStyle/>
          <a:p>
            <a:pPr eaLnBrk="1" fontAlgn="auto" hangingPunct="1">
              <a:spcAft>
                <a:spcPts val="0"/>
              </a:spcAft>
              <a:defRPr/>
            </a:pPr>
            <a:r>
              <a:rPr lang="ar-JO" sz="3600" b="1" dirty="0">
                <a:solidFill>
                  <a:schemeClr val="bg1"/>
                </a:solidFill>
                <a:effectLst>
                  <a:glow rad="101600">
                    <a:schemeClr val="tx1">
                      <a:alpha val="75000"/>
                    </a:schemeClr>
                  </a:glow>
                </a:effectLst>
                <a:latin typeface="Arial"/>
                <a:ea typeface="+mj-ea"/>
                <a:cs typeface="Arial"/>
              </a:rPr>
              <a:t>يا رب، أظهر لي في كل يوم</a:t>
            </a:r>
            <a:br>
              <a:rPr lang="ar-JO" sz="3600" b="1" dirty="0">
                <a:solidFill>
                  <a:schemeClr val="bg1"/>
                </a:solidFill>
                <a:effectLst>
                  <a:glow rad="101600">
                    <a:schemeClr val="tx1">
                      <a:alpha val="75000"/>
                    </a:schemeClr>
                  </a:glow>
                </a:effectLst>
                <a:latin typeface="Arial"/>
                <a:ea typeface="+mj-ea"/>
                <a:cs typeface="Arial"/>
              </a:rPr>
            </a:br>
            <a:r>
              <a:rPr lang="ar-JO" sz="3600" b="1" dirty="0">
                <a:solidFill>
                  <a:schemeClr val="bg1"/>
                </a:solidFill>
                <a:effectLst>
                  <a:glow rad="101600">
                    <a:schemeClr val="tx1">
                      <a:alpha val="75000"/>
                    </a:schemeClr>
                  </a:glow>
                </a:effectLst>
                <a:latin typeface="Arial"/>
                <a:ea typeface="+mj-ea"/>
                <a:cs typeface="Arial"/>
              </a:rPr>
              <a:t>بينما تعلمني طريقك</a:t>
            </a:r>
            <a:br>
              <a:rPr lang="ar-JO" sz="3600" b="1" dirty="0">
                <a:solidFill>
                  <a:schemeClr val="bg1"/>
                </a:solidFill>
                <a:effectLst>
                  <a:glow rad="101600">
                    <a:schemeClr val="tx1">
                      <a:alpha val="75000"/>
                    </a:schemeClr>
                  </a:glow>
                </a:effectLst>
                <a:latin typeface="Arial"/>
                <a:ea typeface="+mj-ea"/>
                <a:cs typeface="Arial"/>
              </a:rPr>
            </a:br>
            <a:r>
              <a:rPr lang="ar-JO" sz="3600" b="1" dirty="0">
                <a:solidFill>
                  <a:schemeClr val="bg1"/>
                </a:solidFill>
                <a:effectLst>
                  <a:glow rad="101600">
                    <a:schemeClr val="tx1">
                      <a:alpha val="75000"/>
                    </a:schemeClr>
                  </a:glow>
                </a:effectLst>
                <a:latin typeface="Arial"/>
                <a:ea typeface="+mj-ea"/>
                <a:cs typeface="Arial"/>
              </a:rPr>
              <a:t>أنك تفعل تماماً كما تقول</a:t>
            </a:r>
            <a:br>
              <a:rPr lang="ar-JO" sz="3600" b="1" dirty="0">
                <a:solidFill>
                  <a:schemeClr val="bg1"/>
                </a:solidFill>
                <a:effectLst>
                  <a:glow rad="101600">
                    <a:schemeClr val="tx1">
                      <a:alpha val="75000"/>
                    </a:schemeClr>
                  </a:glow>
                </a:effectLst>
                <a:latin typeface="Arial"/>
                <a:ea typeface="+mj-ea"/>
                <a:cs typeface="Arial"/>
              </a:rPr>
            </a:br>
            <a:r>
              <a:rPr lang="ar-JO" sz="3600" b="1" dirty="0">
                <a:solidFill>
                  <a:schemeClr val="bg1"/>
                </a:solidFill>
                <a:effectLst>
                  <a:glow rad="101600">
                    <a:schemeClr val="tx1">
                      <a:alpha val="75000"/>
                    </a:schemeClr>
                  </a:glow>
                </a:effectLst>
                <a:latin typeface="Arial"/>
                <a:ea typeface="+mj-ea"/>
                <a:cs typeface="Arial"/>
              </a:rPr>
              <a:t>في وقتك</a:t>
            </a:r>
            <a:endParaRPr lang="en-US" sz="4000" b="1" dirty="0">
              <a:solidFill>
                <a:schemeClr val="bg1"/>
              </a:solidFill>
              <a:effectLst>
                <a:glow rad="101600">
                  <a:schemeClr val="tx1">
                    <a:alpha val="75000"/>
                  </a:schemeClr>
                </a:glow>
              </a:effectLst>
              <a:latin typeface="Arial"/>
              <a:ea typeface="+mj-ea"/>
              <a:cs typeface="Arial"/>
            </a:endParaRPr>
          </a:p>
        </p:txBody>
      </p:sp>
    </p:spTree>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17" name="Picture 4" descr="clock.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143000" y="0"/>
            <a:ext cx="6875463" cy="6875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0" y="0"/>
            <a:ext cx="9144000" cy="6858000"/>
          </a:xfrm>
          <a:solidFill>
            <a:schemeClr val="tx1">
              <a:alpha val="57000"/>
            </a:schemeClr>
          </a:solidFill>
        </p:spPr>
        <p:txBody>
          <a:bodyPr rtlCol="0">
            <a:normAutofit/>
          </a:bodyPr>
          <a:lstStyle/>
          <a:p>
            <a:pPr eaLnBrk="1" fontAlgn="auto" hangingPunct="1">
              <a:spcAft>
                <a:spcPts val="0"/>
              </a:spcAft>
              <a:defRPr/>
            </a:pPr>
            <a:r>
              <a:rPr lang="ar-JO" sz="3600" b="1" dirty="0">
                <a:solidFill>
                  <a:schemeClr val="bg1"/>
                </a:solidFill>
                <a:effectLst>
                  <a:glow rad="101600">
                    <a:schemeClr val="tx1">
                      <a:alpha val="75000"/>
                    </a:schemeClr>
                  </a:glow>
                </a:effectLst>
                <a:latin typeface="Arial"/>
                <a:ea typeface="+mj-ea"/>
                <a:cs typeface="Arial"/>
              </a:rPr>
              <a:t>في وقتك، في وقتك</a:t>
            </a:r>
            <a:br>
              <a:rPr lang="ar-JO" sz="3600" b="1" dirty="0">
                <a:solidFill>
                  <a:schemeClr val="bg1"/>
                </a:solidFill>
                <a:effectLst>
                  <a:glow rad="101600">
                    <a:schemeClr val="tx1">
                      <a:alpha val="75000"/>
                    </a:schemeClr>
                  </a:glow>
                </a:effectLst>
                <a:latin typeface="Arial"/>
                <a:ea typeface="+mj-ea"/>
                <a:cs typeface="Arial"/>
              </a:rPr>
            </a:br>
            <a:r>
              <a:rPr lang="ar-JO" sz="3600" b="1" dirty="0">
                <a:solidFill>
                  <a:schemeClr val="bg1"/>
                </a:solidFill>
                <a:effectLst>
                  <a:glow rad="101600">
                    <a:schemeClr val="tx1">
                      <a:alpha val="75000"/>
                    </a:schemeClr>
                  </a:glow>
                </a:effectLst>
                <a:latin typeface="Arial"/>
                <a:ea typeface="+mj-ea"/>
                <a:cs typeface="Arial"/>
              </a:rPr>
              <a:t>تصنع كل الأشياء جميلة</a:t>
            </a:r>
            <a:br>
              <a:rPr lang="ar-JO" sz="3600" b="1" dirty="0">
                <a:solidFill>
                  <a:schemeClr val="bg1"/>
                </a:solidFill>
                <a:effectLst>
                  <a:glow rad="101600">
                    <a:schemeClr val="tx1">
                      <a:alpha val="75000"/>
                    </a:schemeClr>
                  </a:glow>
                </a:effectLst>
                <a:latin typeface="Arial"/>
                <a:ea typeface="+mj-ea"/>
                <a:cs typeface="Arial"/>
              </a:rPr>
            </a:br>
            <a:r>
              <a:rPr lang="ar-JO" sz="3600" b="1" dirty="0">
                <a:solidFill>
                  <a:schemeClr val="bg1"/>
                </a:solidFill>
                <a:effectLst>
                  <a:glow rad="101600">
                    <a:schemeClr val="tx1">
                      <a:alpha val="75000"/>
                    </a:schemeClr>
                  </a:glow>
                </a:effectLst>
                <a:latin typeface="Arial"/>
                <a:ea typeface="+mj-ea"/>
                <a:cs typeface="Arial"/>
              </a:rPr>
              <a:t>في وقتك</a:t>
            </a:r>
            <a:endParaRPr lang="en-US" sz="4000" b="1" dirty="0">
              <a:solidFill>
                <a:schemeClr val="bg1"/>
              </a:solidFill>
              <a:effectLst>
                <a:glow rad="101600">
                  <a:schemeClr val="tx1">
                    <a:alpha val="75000"/>
                  </a:schemeClr>
                </a:glow>
              </a:effectLst>
              <a:latin typeface="Arial"/>
              <a:ea typeface="+mj-ea"/>
              <a:cs typeface="Arial"/>
            </a:endParaRPr>
          </a:p>
        </p:txBody>
      </p:sp>
    </p:spTree>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41" name="Picture 4" descr="clock.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143000" y="0"/>
            <a:ext cx="6875463" cy="6875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0" y="0"/>
            <a:ext cx="9144000" cy="6858000"/>
          </a:xfrm>
          <a:solidFill>
            <a:schemeClr val="tx1">
              <a:alpha val="57000"/>
            </a:schemeClr>
          </a:solidFill>
        </p:spPr>
        <p:txBody>
          <a:bodyPr rtlCol="0">
            <a:normAutofit/>
          </a:bodyPr>
          <a:lstStyle/>
          <a:p>
            <a:pPr eaLnBrk="1" fontAlgn="auto" hangingPunct="1">
              <a:spcAft>
                <a:spcPts val="0"/>
              </a:spcAft>
              <a:defRPr/>
            </a:pPr>
            <a:r>
              <a:rPr lang="ar-JO" sz="3600" b="1" dirty="0">
                <a:solidFill>
                  <a:schemeClr val="bg1"/>
                </a:solidFill>
                <a:effectLst>
                  <a:glow rad="101600">
                    <a:schemeClr val="tx1">
                      <a:alpha val="75000"/>
                    </a:schemeClr>
                  </a:glow>
                </a:effectLst>
                <a:latin typeface="Arial"/>
                <a:ea typeface="+mj-ea"/>
                <a:cs typeface="Arial"/>
              </a:rPr>
              <a:t>يا رب، أحضر حياتي لك</a:t>
            </a:r>
            <a:br>
              <a:rPr lang="ar-JO" sz="3600" b="1" dirty="0">
                <a:solidFill>
                  <a:schemeClr val="bg1"/>
                </a:solidFill>
                <a:effectLst>
                  <a:glow rad="101600">
                    <a:schemeClr val="tx1">
                      <a:alpha val="75000"/>
                    </a:schemeClr>
                  </a:glow>
                </a:effectLst>
                <a:latin typeface="Arial"/>
                <a:ea typeface="+mj-ea"/>
                <a:cs typeface="Arial"/>
              </a:rPr>
            </a:br>
            <a:r>
              <a:rPr lang="ar-JO" sz="3600" b="1" dirty="0">
                <a:solidFill>
                  <a:schemeClr val="bg1"/>
                </a:solidFill>
                <a:effectLst>
                  <a:glow rad="101600">
                    <a:schemeClr val="tx1">
                      <a:alpha val="75000"/>
                    </a:schemeClr>
                  </a:glow>
                </a:effectLst>
                <a:latin typeface="Arial"/>
                <a:ea typeface="+mj-ea"/>
                <a:cs typeface="Arial"/>
              </a:rPr>
              <a:t>لتكن كل ترنيمة لديَّ أغنيها</a:t>
            </a:r>
            <a:br>
              <a:rPr lang="ar-JO" sz="3600" b="1" dirty="0">
                <a:solidFill>
                  <a:schemeClr val="bg1"/>
                </a:solidFill>
                <a:effectLst>
                  <a:glow rad="101600">
                    <a:schemeClr val="tx1">
                      <a:alpha val="75000"/>
                    </a:schemeClr>
                  </a:glow>
                </a:effectLst>
                <a:latin typeface="Arial"/>
                <a:ea typeface="+mj-ea"/>
                <a:cs typeface="Arial"/>
              </a:rPr>
            </a:br>
            <a:r>
              <a:rPr lang="ar-JO" sz="3600" b="1" dirty="0">
                <a:solidFill>
                  <a:schemeClr val="bg1"/>
                </a:solidFill>
                <a:effectLst>
                  <a:glow rad="101600">
                    <a:schemeClr val="tx1">
                      <a:alpha val="75000"/>
                    </a:schemeClr>
                  </a:glow>
                </a:effectLst>
                <a:latin typeface="Arial"/>
                <a:ea typeface="+mj-ea"/>
                <a:cs typeface="Arial"/>
              </a:rPr>
              <a:t>محبوبة لديك</a:t>
            </a:r>
            <a:br>
              <a:rPr lang="ar-JO" sz="3600" b="1" dirty="0">
                <a:solidFill>
                  <a:schemeClr val="bg1"/>
                </a:solidFill>
                <a:effectLst>
                  <a:glow rad="101600">
                    <a:schemeClr val="tx1">
                      <a:alpha val="75000"/>
                    </a:schemeClr>
                  </a:glow>
                </a:effectLst>
                <a:latin typeface="Arial"/>
                <a:ea typeface="+mj-ea"/>
                <a:cs typeface="Arial"/>
              </a:rPr>
            </a:br>
            <a:r>
              <a:rPr lang="ar-JO" sz="3600" b="1" dirty="0">
                <a:solidFill>
                  <a:schemeClr val="bg1"/>
                </a:solidFill>
                <a:effectLst>
                  <a:glow rad="101600">
                    <a:schemeClr val="tx1">
                      <a:alpha val="75000"/>
                    </a:schemeClr>
                  </a:glow>
                </a:effectLst>
                <a:latin typeface="Arial"/>
                <a:ea typeface="+mj-ea"/>
                <a:cs typeface="Arial"/>
              </a:rPr>
              <a:t>في وقتك</a:t>
            </a:r>
            <a:endParaRPr lang="en-US" sz="4000" b="1" dirty="0">
              <a:solidFill>
                <a:schemeClr val="bg1"/>
              </a:solidFill>
              <a:effectLst>
                <a:glow rad="101600">
                  <a:schemeClr val="tx1">
                    <a:alpha val="75000"/>
                  </a:schemeClr>
                </a:glow>
              </a:effectLst>
              <a:latin typeface="Arial"/>
              <a:ea typeface="+mj-ea"/>
              <a:cs typeface="Arial"/>
            </a:endParaRPr>
          </a:p>
        </p:txBody>
      </p:sp>
    </p:spTree>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900098" name="Rectangle 2"/>
          <p:cNvSpPr>
            <a:spLocks noGrp="1" noChangeArrowheads="1"/>
          </p:cNvSpPr>
          <p:nvPr>
            <p:ph type="ctrTitle"/>
          </p:nvPr>
        </p:nvSpPr>
        <p:spPr>
          <a:xfrm>
            <a:off x="24346" y="4926"/>
            <a:ext cx="5411750" cy="6853073"/>
          </a:xfrm>
          <a:effectLst>
            <a:outerShdw blurRad="63500" dist="35921" dir="2700000" algn="ctr" rotWithShape="0">
              <a:schemeClr val="tx2">
                <a:alpha val="74998"/>
              </a:schemeClr>
            </a:outerShdw>
          </a:effectLst>
        </p:spPr>
        <p:txBody>
          <a:bodyPr/>
          <a:lstStyle/>
          <a:p>
            <a:pPr>
              <a:defRPr/>
            </a:pPr>
            <a: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t>وأيضا جعل الأبدية في قلبهم (3: 11ب)</a:t>
            </a:r>
            <a:r>
              <a:rPr lang="en-US" sz="4000" b="1" dirty="0">
                <a:effectLst>
                  <a:glow rad="127000">
                    <a:schemeClr val="tx1"/>
                  </a:glow>
                </a:effectLst>
                <a:latin typeface="Arial" panose="020B0604020202020204" pitchFamily="34" charset="0"/>
                <a:ea typeface="ＭＳ Ｐゴシック" charset="0"/>
                <a:cs typeface="Arial" panose="020B0604020202020204" pitchFamily="34" charset="0"/>
              </a:rPr>
              <a:t> </a:t>
            </a:r>
          </a:p>
        </p:txBody>
      </p:sp>
      <p:pic>
        <p:nvPicPr>
          <p:cNvPr id="164867"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580063" y="908050"/>
            <a:ext cx="3313112" cy="5072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900098" name="Rectangle 2"/>
          <p:cNvSpPr>
            <a:spLocks noGrp="1" noChangeArrowheads="1"/>
          </p:cNvSpPr>
          <p:nvPr>
            <p:ph type="ctrTitle"/>
          </p:nvPr>
        </p:nvSpPr>
        <p:spPr>
          <a:xfrm>
            <a:off x="24346" y="4926"/>
            <a:ext cx="3755566" cy="6853073"/>
          </a:xfrm>
          <a:effectLst>
            <a:outerShdw blurRad="63500" dist="35921" dir="2700000" algn="ctr" rotWithShape="0">
              <a:schemeClr val="tx2">
                <a:alpha val="74998"/>
              </a:schemeClr>
            </a:outerShdw>
          </a:effectLst>
        </p:spPr>
        <p:txBody>
          <a:bodyPr/>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إدوارد ب. تايلور     (أبو علم الإنسان)</a:t>
            </a:r>
            <a:r>
              <a:rPr lang="en-US" sz="3600" b="1" dirty="0">
                <a:effectLst>
                  <a:glow rad="127000">
                    <a:schemeClr val="tx1"/>
                  </a:glow>
                </a:effectLst>
                <a:latin typeface="Arial" panose="020B0604020202020204" pitchFamily="34" charset="0"/>
                <a:ea typeface="ＭＳ Ｐゴシック" charset="0"/>
                <a:cs typeface="Arial" panose="020B0604020202020204" pitchFamily="34" charset="0"/>
              </a:rPr>
              <a:t> </a:t>
            </a:r>
          </a:p>
        </p:txBody>
      </p:sp>
      <p:pic>
        <p:nvPicPr>
          <p:cNvPr id="166915"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708400" y="333375"/>
            <a:ext cx="5080000" cy="6007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900098" name="Rectangle 2"/>
          <p:cNvSpPr>
            <a:spLocks noGrp="1" noChangeArrowheads="1"/>
          </p:cNvSpPr>
          <p:nvPr>
            <p:ph type="ctrTitle"/>
          </p:nvPr>
        </p:nvSpPr>
        <p:spPr>
          <a:xfrm>
            <a:off x="24346" y="4926"/>
            <a:ext cx="3755566" cy="6853073"/>
          </a:xfrm>
          <a:effectLst>
            <a:outerShdw blurRad="63500" dist="35921" dir="2700000" algn="ctr" rotWithShape="0">
              <a:schemeClr val="tx2">
                <a:alpha val="74998"/>
              </a:schemeClr>
            </a:outerShdw>
          </a:effectLst>
        </p:spPr>
        <p:txBody>
          <a:bodyPr/>
          <a:lstStyle/>
          <a:p>
            <a:pPr>
              <a:defRPr/>
            </a:pPr>
            <a:r>
              <a:rPr kumimoji="0" lang="ar-JO" sz="36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إدوارد ب. تايلور     (أبو علم الإنسان)</a:t>
            </a:r>
            <a:r>
              <a:rPr kumimoji="0" lang="en-US" sz="36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a:t>
            </a:r>
            <a:endParaRPr lang="en-US" sz="3600" b="1" dirty="0">
              <a:effectLst>
                <a:glow rad="127000">
                  <a:schemeClr val="tx1"/>
                </a:glow>
              </a:effectLst>
              <a:latin typeface="Arial" charset="0"/>
              <a:ea typeface="ＭＳ Ｐゴシック" charset="0"/>
              <a:cs typeface="ＭＳ Ｐゴシック" charset="0"/>
            </a:endParaRPr>
          </a:p>
        </p:txBody>
      </p:sp>
      <p:pic>
        <p:nvPicPr>
          <p:cNvPr id="168963"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rot="-487760">
            <a:off x="4237038" y="244475"/>
            <a:ext cx="4427537" cy="6838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7"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938" y="0"/>
            <a:ext cx="9151938" cy="6845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5538"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900098" name="Rectangle 2"/>
          <p:cNvSpPr>
            <a:spLocks noGrp="1" noChangeArrowheads="1"/>
          </p:cNvSpPr>
          <p:nvPr>
            <p:ph type="ctrTitle"/>
          </p:nvPr>
        </p:nvSpPr>
        <p:spPr>
          <a:xfrm>
            <a:off x="107505" y="0"/>
            <a:ext cx="4248472" cy="6858000"/>
          </a:xfrm>
          <a:effectLst>
            <a:outerShdw blurRad="63500" dist="35921" dir="2700000" algn="ctr" rotWithShape="0">
              <a:schemeClr val="tx2">
                <a:alpha val="74998"/>
              </a:schemeClr>
            </a:outerShdw>
          </a:effectLst>
        </p:spPr>
        <p:txBody>
          <a:bodyPr/>
          <a:lstStyle/>
          <a:p>
            <a:pPr>
              <a:defRPr/>
            </a:pP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هل تنتظر الله       حتى يفتح لك باباً – وظيفة، بيت،          أو فرصة أخرى؟</a:t>
            </a:r>
            <a:endParaRPr lang="en-US"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900098" name="Rectangle 2"/>
          <p:cNvSpPr>
            <a:spLocks noGrp="1" noChangeArrowheads="1"/>
          </p:cNvSpPr>
          <p:nvPr>
            <p:ph type="ctrTitle"/>
          </p:nvPr>
        </p:nvSpPr>
        <p:spPr>
          <a:xfrm>
            <a:off x="24346" y="5229200"/>
            <a:ext cx="4187614" cy="1268759"/>
          </a:xfrm>
          <a:effectLst>
            <a:outerShdw blurRad="63500" dist="35921" dir="2700000" algn="ctr" rotWithShape="0">
              <a:schemeClr val="tx2">
                <a:alpha val="74998"/>
              </a:schemeClr>
            </a:outerShdw>
          </a:effectLst>
        </p:spPr>
        <p:txBody>
          <a:bodyPr/>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دون ريتشاردسون</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171011"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50825" y="1268413"/>
            <a:ext cx="3849688" cy="417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1012" name="Picture 5"/>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716463" y="981075"/>
            <a:ext cx="3311525" cy="5070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900098" name="Rectangle 2"/>
          <p:cNvSpPr>
            <a:spLocks noGrp="1" noChangeArrowheads="1"/>
          </p:cNvSpPr>
          <p:nvPr>
            <p:ph type="ctrTitle"/>
          </p:nvPr>
        </p:nvSpPr>
        <p:spPr>
          <a:xfrm>
            <a:off x="395536" y="4926"/>
            <a:ext cx="4032448" cy="6853073"/>
          </a:xfrm>
          <a:effectLst>
            <a:outerShdw blurRad="63500" dist="35921" dir="2700000" algn="ctr" rotWithShape="0">
              <a:schemeClr val="tx2">
                <a:alpha val="74998"/>
              </a:schemeClr>
            </a:outerShdw>
          </a:effectLst>
        </p:spPr>
        <p:txBody>
          <a:bodyPr/>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وأيضا جعل الأبدية في قلبهم، التي بلاها </a:t>
            </a:r>
            <a:r>
              <a:rPr lang="ar-JO" sz="36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لا يدرك الإنسان</a:t>
            </a: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 العمل الذي يعمله الله من البداية إلى النهاية.</a:t>
            </a:r>
            <a:br>
              <a:rPr lang="en-US"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en-US" sz="3600" b="1" dirty="0">
                <a:effectLst>
                  <a:glow rad="127000">
                    <a:schemeClr val="tx1"/>
                  </a:glow>
                </a:effectLst>
                <a:latin typeface="Arial" panose="020B0604020202020204" pitchFamily="34" charset="0"/>
                <a:ea typeface="ＭＳ Ｐゴシック" charset="0"/>
                <a:cs typeface="Arial" panose="020B0604020202020204" pitchFamily="34" charset="0"/>
              </a:rPr>
              <a:t>(</a:t>
            </a: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3: 11ب-ت</a:t>
            </a:r>
            <a:r>
              <a:rPr lang="en-US" sz="3600" b="1" dirty="0">
                <a:effectLst>
                  <a:glow rad="127000">
                    <a:schemeClr val="tx1"/>
                  </a:glow>
                </a:effectLst>
                <a:latin typeface="Arial" panose="020B0604020202020204" pitchFamily="34" charset="0"/>
                <a:ea typeface="ＭＳ Ｐゴシック" charset="0"/>
                <a:cs typeface="Arial" panose="020B0604020202020204" pitchFamily="34" charset="0"/>
              </a:rPr>
              <a:t>)</a:t>
            </a:r>
          </a:p>
        </p:txBody>
      </p:sp>
      <p:pic>
        <p:nvPicPr>
          <p:cNvPr id="173059"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903788" y="-90488"/>
            <a:ext cx="4276725" cy="6948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900098" name="Rectangle 2"/>
          <p:cNvSpPr>
            <a:spLocks noGrp="1" noChangeArrowheads="1"/>
          </p:cNvSpPr>
          <p:nvPr>
            <p:ph type="ctrTitle"/>
          </p:nvPr>
        </p:nvSpPr>
        <p:spPr>
          <a:xfrm>
            <a:off x="1043608" y="4437112"/>
            <a:ext cx="7307585" cy="1800399"/>
          </a:xfrm>
          <a:effectLst>
            <a:outerShdw blurRad="63500" dist="35921" dir="2700000" algn="ctr" rotWithShape="0">
              <a:schemeClr val="tx2">
                <a:alpha val="74998"/>
              </a:schemeClr>
            </a:outerShdw>
          </a:effectLst>
        </p:spPr>
        <p:txBody>
          <a:bodyPr/>
          <a:lstStyle/>
          <a:p>
            <a:pPr>
              <a:defRPr/>
            </a:pP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الأطفال مفتونون بالأبدية</a:t>
            </a:r>
            <a:endParaRPr lang="en-US"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175107"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979613" y="333375"/>
            <a:ext cx="5156200" cy="3873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5"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850900"/>
            <a:ext cx="9144000" cy="5140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7826"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908720"/>
            <a:ext cx="9144000" cy="2232248"/>
          </a:xfrm>
          <a:effectLst>
            <a:outerShdw blurRad="63500" dist="35921" dir="2700000" algn="ctr" rotWithShape="0">
              <a:schemeClr val="tx2">
                <a:alpha val="74998"/>
              </a:schemeClr>
            </a:outerShdw>
          </a:effectLst>
        </p:spPr>
        <p:txBody>
          <a:bodyPr/>
          <a:lstStyle/>
          <a:p>
            <a:pPr>
              <a:defRPr/>
            </a:pPr>
            <a:r>
              <a:rPr lang="ar-JO" sz="6600" dirty="0">
                <a:solidFill>
                  <a:srgbClr val="FFFF00"/>
                </a:solidFill>
                <a:effectLst>
                  <a:glow rad="127000">
                    <a:schemeClr val="tx1"/>
                  </a:glow>
                </a:effectLst>
                <a:ea typeface="ＭＳ Ｐゴシック" charset="0"/>
              </a:rPr>
              <a:t>توقيت</a:t>
            </a:r>
            <a:r>
              <a:rPr lang="ar-JO" sz="6600" dirty="0">
                <a:effectLst>
                  <a:glow rad="127000">
                    <a:schemeClr val="tx1"/>
                  </a:glow>
                </a:effectLst>
                <a:ea typeface="ＭＳ Ｐゴシック" charset="0"/>
              </a:rPr>
              <a:t> الله دقيق </a:t>
            </a:r>
            <a:br>
              <a:rPr lang="ar-JO" sz="6600" dirty="0">
                <a:effectLst>
                  <a:glow rad="127000">
                    <a:schemeClr val="tx1"/>
                  </a:glow>
                </a:effectLst>
                <a:ea typeface="ＭＳ Ｐゴシック" charset="0"/>
              </a:rPr>
            </a:br>
            <a:r>
              <a:rPr lang="ar-JO" sz="6600" dirty="0">
                <a:effectLst>
                  <a:glow rad="127000">
                    <a:schemeClr val="tx1"/>
                  </a:glow>
                </a:effectLst>
                <a:ea typeface="ＭＳ Ｐゴシック" charset="0"/>
              </a:rPr>
              <a:t>(3: 1-8)</a:t>
            </a:r>
            <a:r>
              <a:rPr lang="en-US" sz="6600" dirty="0">
                <a:effectLst>
                  <a:glow rad="127000">
                    <a:schemeClr val="tx1"/>
                  </a:glow>
                </a:effectLst>
                <a:ea typeface="ＭＳ Ｐゴシック" charset="0"/>
              </a:rPr>
              <a:t> </a:t>
            </a:r>
          </a:p>
        </p:txBody>
      </p:sp>
    </p:spTree>
    <p:extLst>
      <p:ext uri="{BB962C8B-B14F-4D97-AF65-F5344CB8AC3E}">
        <p14:creationId xmlns:p14="http://schemas.microsoft.com/office/powerpoint/2010/main" val="1327253881"/>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553"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1554"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908720"/>
            <a:ext cx="9144000" cy="2232248"/>
          </a:xfrm>
          <a:effectLst>
            <a:outerShdw blurRad="63500" dist="35921" dir="2700000" algn="ctr" rotWithShape="0">
              <a:schemeClr val="tx2">
                <a:alpha val="74998"/>
              </a:schemeClr>
            </a:outerShdw>
          </a:effectLst>
        </p:spPr>
        <p:txBody>
          <a:bodyPr/>
          <a:lstStyle/>
          <a:p>
            <a:pPr>
              <a:defRPr/>
            </a:pPr>
            <a:r>
              <a:rPr lang="ar-JO" sz="6600" dirty="0">
                <a:solidFill>
                  <a:srgbClr val="FFFF00"/>
                </a:solidFill>
                <a:effectLst>
                  <a:glow rad="127000">
                    <a:schemeClr val="tx1"/>
                  </a:glow>
                </a:effectLst>
                <a:ea typeface="ＭＳ Ｐゴシック" charset="0"/>
              </a:rPr>
              <a:t>طرق</a:t>
            </a:r>
            <a:r>
              <a:rPr lang="ar-JO" sz="6600" dirty="0">
                <a:effectLst>
                  <a:glow rad="127000">
                    <a:schemeClr val="tx1"/>
                  </a:glow>
                </a:effectLst>
                <a:ea typeface="ＭＳ Ｐゴシック" charset="0"/>
              </a:rPr>
              <a:t> الله دقيقة</a:t>
            </a:r>
            <a:br>
              <a:rPr lang="ar-JO" sz="6600" dirty="0">
                <a:effectLst>
                  <a:glow rad="127000">
                    <a:schemeClr val="tx1"/>
                  </a:glow>
                </a:effectLst>
                <a:ea typeface="ＭＳ Ｐゴシック" charset="0"/>
              </a:rPr>
            </a:br>
            <a:r>
              <a:rPr lang="ar-JO" sz="6600" dirty="0">
                <a:effectLst>
                  <a:glow rad="127000">
                    <a:schemeClr val="tx1"/>
                  </a:glow>
                </a:effectLst>
                <a:ea typeface="ＭＳ Ｐゴシック" charset="0"/>
              </a:rPr>
              <a:t>(3: 9-11)</a:t>
            </a:r>
            <a:r>
              <a:rPr lang="en-US" sz="6600" dirty="0">
                <a:effectLst>
                  <a:glow rad="127000">
                    <a:schemeClr val="tx1"/>
                  </a:glow>
                </a:effectLst>
                <a:ea typeface="ＭＳ Ｐゴシック" charset="0"/>
              </a:rPr>
              <a:t> </a:t>
            </a:r>
          </a:p>
        </p:txBody>
      </p:sp>
    </p:spTree>
    <p:extLst>
      <p:ext uri="{BB962C8B-B14F-4D97-AF65-F5344CB8AC3E}">
        <p14:creationId xmlns:p14="http://schemas.microsoft.com/office/powerpoint/2010/main" val="4143500467"/>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1249"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6513" y="0"/>
            <a:ext cx="9240838" cy="6165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125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900098" name="Rectangle 2"/>
          <p:cNvSpPr>
            <a:spLocks noGrp="1" noChangeArrowheads="1"/>
          </p:cNvSpPr>
          <p:nvPr>
            <p:ph type="ctrTitle"/>
          </p:nvPr>
        </p:nvSpPr>
        <p:spPr>
          <a:xfrm>
            <a:off x="0" y="4077072"/>
            <a:ext cx="9144000" cy="2592288"/>
          </a:xfrm>
          <a:effectLst>
            <a:outerShdw blurRad="63500" dist="35921" dir="2700000" algn="ctr" rotWithShape="0">
              <a:schemeClr val="tx2">
                <a:alpha val="74998"/>
              </a:schemeClr>
            </a:outerShdw>
          </a:effectLst>
        </p:spPr>
        <p:txBody>
          <a:bodyPr/>
          <a:lstStyle/>
          <a:p>
            <a:pPr>
              <a:defRPr/>
            </a:pPr>
            <a:r>
              <a:rPr lang="ar-JO" sz="6600" b="1" dirty="0">
                <a:effectLst>
                  <a:glow rad="127000">
                    <a:schemeClr val="tx1"/>
                  </a:glow>
                </a:effectLst>
                <a:latin typeface="Arial" panose="020B0604020202020204" pitchFamily="34" charset="0"/>
                <a:ea typeface="ＭＳ Ｐゴシック" charset="0"/>
                <a:cs typeface="Arial" panose="020B0604020202020204" pitchFamily="34" charset="0"/>
              </a:rPr>
              <a:t>3. </a:t>
            </a:r>
            <a:r>
              <a:rPr lang="ar-JO" sz="66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استمتع</a:t>
            </a:r>
            <a:r>
              <a:rPr lang="ar-JO" sz="6600" b="1" dirty="0">
                <a:effectLst>
                  <a:glow rad="127000">
                    <a:schemeClr val="tx1"/>
                  </a:glow>
                </a:effectLst>
                <a:latin typeface="Arial" panose="020B0604020202020204" pitchFamily="34" charset="0"/>
                <a:ea typeface="ＭＳ Ｐゴシック" charset="0"/>
                <a:cs typeface="Arial" panose="020B0604020202020204" pitchFamily="34" charset="0"/>
              </a:rPr>
              <a:t> بالحياة و</a:t>
            </a:r>
            <a:r>
              <a:rPr lang="ar-JO" sz="66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خف</a:t>
            </a:r>
            <a:r>
              <a:rPr lang="ar-JO" sz="6600" b="1" dirty="0">
                <a:effectLst>
                  <a:glow rad="127000">
                    <a:schemeClr val="tx1"/>
                  </a:glow>
                </a:effectLst>
                <a:latin typeface="Arial" panose="020B0604020202020204" pitchFamily="34" charset="0"/>
                <a:ea typeface="ＭＳ Ｐゴシック" charset="0"/>
                <a:cs typeface="Arial" panose="020B0604020202020204" pitchFamily="34" charset="0"/>
              </a:rPr>
              <a:t> الله   (3: 12-15)</a:t>
            </a:r>
            <a:endParaRPr lang="en-US" sz="6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297" name="Picture 3"/>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3298"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900098" name="Rectangle 2"/>
          <p:cNvSpPr>
            <a:spLocks noGrp="1" noChangeArrowheads="1"/>
          </p:cNvSpPr>
          <p:nvPr>
            <p:ph type="ctrTitle"/>
          </p:nvPr>
        </p:nvSpPr>
        <p:spPr>
          <a:xfrm>
            <a:off x="240370" y="4581128"/>
            <a:ext cx="6563878" cy="2055922"/>
          </a:xfrm>
          <a:effectLst>
            <a:outerShdw blurRad="63500" dist="35921" dir="2700000" algn="ctr" rotWithShape="0">
              <a:schemeClr val="tx2">
                <a:alpha val="74998"/>
              </a:schemeClr>
            </a:outerShdw>
          </a:effectLst>
        </p:spPr>
        <p:txBody>
          <a:bodyPr/>
          <a:lstStyle/>
          <a:p>
            <a:pPr>
              <a:defRPr/>
            </a:pPr>
            <a: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t>استمتع بالمال الذي تحصل عليه</a:t>
            </a:r>
            <a:b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t>كعطية الله لك</a:t>
            </a:r>
            <a:endParaRPr lang="en-US" sz="40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345"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132138" y="260350"/>
            <a:ext cx="5857875" cy="2160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5346" name="Picture 1"/>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067175" y="4149725"/>
            <a:ext cx="3365500" cy="241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5347"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900098" name="Rectangle 2"/>
          <p:cNvSpPr>
            <a:spLocks noGrp="1" noChangeArrowheads="1"/>
          </p:cNvSpPr>
          <p:nvPr>
            <p:ph type="ctrTitle"/>
          </p:nvPr>
        </p:nvSpPr>
        <p:spPr>
          <a:xfrm>
            <a:off x="24346" y="4926"/>
            <a:ext cx="3107792" cy="6853073"/>
          </a:xfrm>
          <a:effectLst>
            <a:outerShdw blurRad="63500" dist="35921" dir="2700000" algn="ctr" rotWithShape="0">
              <a:schemeClr val="tx2">
                <a:alpha val="74998"/>
              </a:schemeClr>
            </a:outerShdw>
          </a:effectLst>
        </p:spPr>
        <p:txBody>
          <a:bodyPr/>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عرفت أنه        ليس لهم خير،     إلا أن يفرحوا ويفعلوا خيراً       في حياتهم.</a:t>
            </a:r>
            <a:b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(3: 12)</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900098" name="Rectangle 2"/>
          <p:cNvSpPr>
            <a:spLocks noGrp="1" noChangeArrowheads="1"/>
          </p:cNvSpPr>
          <p:nvPr>
            <p:ph type="ctrTitle"/>
          </p:nvPr>
        </p:nvSpPr>
        <p:spPr>
          <a:xfrm>
            <a:off x="24346" y="4926"/>
            <a:ext cx="4043598" cy="6853073"/>
          </a:xfrm>
          <a:effectLst>
            <a:outerShdw blurRad="63500" dist="35921" dir="2700000" algn="ctr" rotWithShape="0">
              <a:schemeClr val="tx2">
                <a:alpha val="74998"/>
              </a:schemeClr>
            </a:outerShdw>
          </a:effectLst>
        </p:spPr>
        <p:txBody>
          <a:bodyPr/>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وأيضاً أن يأكل كل إنسان ويشرب ويرى خيراً من كل تعبه، فهو عطية الله.</a:t>
            </a:r>
            <a:b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(3: 13)</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6012160" y="476672"/>
            <a:ext cx="2675446" cy="544522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dirty="0">
                <a:effectLst>
                  <a:glow rad="127000">
                    <a:schemeClr val="tx1"/>
                  </a:glow>
                </a:effectLst>
                <a:latin typeface="Arial" charset="0"/>
                <a:ea typeface="ＭＳ Ｐゴシック" charset="0"/>
                <a:cs typeface="ＭＳ Ｐゴシック" charset="0"/>
              </a:rPr>
              <a:t>Enjoy the money you earn as God</a:t>
            </a:r>
            <a:r>
              <a:rPr lang="fr-FR" b="1" dirty="0">
                <a:effectLst>
                  <a:glow rad="127000">
                    <a:schemeClr val="tx1"/>
                  </a:glow>
                </a:effectLst>
                <a:latin typeface="Arial" charset="0"/>
                <a:ea typeface="ＭＳ Ｐゴシック" charset="0"/>
                <a:cs typeface="ＭＳ Ｐゴシック" charset="0"/>
              </a:rPr>
              <a:t>'</a:t>
            </a:r>
            <a:r>
              <a:rPr lang="en-US" b="1" dirty="0">
                <a:effectLst>
                  <a:glow rad="127000">
                    <a:schemeClr val="tx1"/>
                  </a:glow>
                </a:effectLst>
                <a:latin typeface="Arial" charset="0"/>
                <a:ea typeface="ＭＳ Ｐゴシック" charset="0"/>
                <a:cs typeface="ＭＳ Ｐゴシック" charset="0"/>
              </a:rPr>
              <a:t>s gift to you </a:t>
            </a:r>
          </a:p>
        </p:txBody>
      </p:sp>
      <p:pic>
        <p:nvPicPr>
          <p:cNvPr id="187396" name="Picture 4"/>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356100" y="428625"/>
            <a:ext cx="4572000" cy="609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311741"/>
            <a:ext cx="9144000" cy="1555750"/>
          </a:xfrm>
          <a:effectLst>
            <a:outerShdw blurRad="63500" dist="35921" dir="2700000" algn="ctr" rotWithShape="0">
              <a:schemeClr val="tx2">
                <a:alpha val="74998"/>
              </a:schemeClr>
            </a:outerShdw>
          </a:effectLst>
        </p:spPr>
        <p:txBody>
          <a:bodyPr/>
          <a:lstStyle/>
          <a:p>
            <a:pPr>
              <a:defRPr/>
            </a:pPr>
            <a:r>
              <a:rPr lang="ar-JO" b="1" dirty="0">
                <a:effectLst>
                  <a:glow rad="876300">
                    <a:schemeClr val="tx1"/>
                  </a:glow>
                </a:effectLst>
                <a:latin typeface="Arial" panose="020B0604020202020204" pitchFamily="34" charset="0"/>
                <a:ea typeface="ＭＳ Ｐゴシック" charset="0"/>
                <a:cs typeface="Arial" panose="020B0604020202020204" pitchFamily="34" charset="0"/>
              </a:rPr>
              <a:t>نصيحة عظيمة</a:t>
            </a:r>
            <a:endParaRPr lang="en-US" b="1" dirty="0">
              <a:effectLst>
                <a:glow rad="876300">
                  <a:schemeClr val="tx1"/>
                </a:glow>
              </a:effectLst>
              <a:latin typeface="Arial" panose="020B0604020202020204" pitchFamily="34" charset="0"/>
              <a:ea typeface="ＭＳ Ｐゴシック" charset="0"/>
              <a:cs typeface="Arial" panose="020B0604020202020204" pitchFamily="34" charset="0"/>
            </a:endParaRPr>
          </a:p>
        </p:txBody>
      </p:sp>
      <p:sp>
        <p:nvSpPr>
          <p:cNvPr id="4" name="Rectangle 2"/>
          <p:cNvSpPr txBox="1">
            <a:spLocks noChangeArrowheads="1"/>
          </p:cNvSpPr>
          <p:nvPr/>
        </p:nvSpPr>
        <p:spPr bwMode="auto">
          <a:xfrm>
            <a:off x="539750" y="1773238"/>
            <a:ext cx="2590800" cy="295116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4800" spc="-100" dirty="0">
                <a:solidFill>
                  <a:srgbClr val="000090"/>
                </a:solidFill>
                <a:latin typeface="Arial" panose="020B0604020202020204" pitchFamily="34" charset="0"/>
                <a:ea typeface="ＭＳ Ｐゴシック" charset="0"/>
                <a:cs typeface="Arial" panose="020B0604020202020204" pitchFamily="34" charset="0"/>
              </a:rPr>
              <a:t>عش </a:t>
            </a:r>
          </a:p>
          <a:p>
            <a:pPr>
              <a:defRPr/>
            </a:pPr>
            <a:r>
              <a:rPr lang="ar-JO" sz="4800" spc="-100" dirty="0">
                <a:solidFill>
                  <a:srgbClr val="000090"/>
                </a:solidFill>
                <a:latin typeface="Arial" panose="020B0604020202020204" pitchFamily="34" charset="0"/>
                <a:ea typeface="ＭＳ Ｐゴシック" charset="0"/>
                <a:cs typeface="Arial" panose="020B0604020202020204" pitchFamily="34" charset="0"/>
              </a:rPr>
              <a:t>جيداً</a:t>
            </a:r>
            <a:endParaRPr lang="en-US" sz="4800" spc="-100" dirty="0">
              <a:solidFill>
                <a:srgbClr val="000090"/>
              </a:solidFill>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3348038" y="1773238"/>
            <a:ext cx="2590800" cy="295116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4800" spc="-100" dirty="0">
                <a:solidFill>
                  <a:srgbClr val="000090"/>
                </a:solidFill>
                <a:latin typeface="Arial" panose="020B0604020202020204" pitchFamily="34" charset="0"/>
                <a:ea typeface="ＭＳ Ｐゴシック" charset="0"/>
                <a:cs typeface="Arial" panose="020B0604020202020204" pitchFamily="34" charset="0"/>
              </a:rPr>
              <a:t>اضحك</a:t>
            </a:r>
          </a:p>
          <a:p>
            <a:pPr>
              <a:defRPr/>
            </a:pPr>
            <a:r>
              <a:rPr lang="ar-JO" sz="4800" spc="-100" dirty="0">
                <a:solidFill>
                  <a:srgbClr val="000090"/>
                </a:solidFill>
                <a:latin typeface="Arial" panose="020B0604020202020204" pitchFamily="34" charset="0"/>
                <a:ea typeface="ＭＳ Ｐゴシック" charset="0"/>
                <a:cs typeface="Arial" panose="020B0604020202020204" pitchFamily="34" charset="0"/>
              </a:rPr>
              <a:t>غالباً</a:t>
            </a:r>
            <a:endParaRPr lang="en-US" sz="4800" spc="-100" dirty="0">
              <a:solidFill>
                <a:srgbClr val="000090"/>
              </a:solidFill>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6156325" y="1773238"/>
            <a:ext cx="2590800" cy="295116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4800" spc="-100" dirty="0">
                <a:solidFill>
                  <a:srgbClr val="000090"/>
                </a:solidFill>
                <a:latin typeface="Arial" panose="020B0604020202020204" pitchFamily="34" charset="0"/>
                <a:ea typeface="ＭＳ Ｐゴシック" charset="0"/>
                <a:cs typeface="Arial" panose="020B0604020202020204" pitchFamily="34" charset="0"/>
              </a:rPr>
              <a:t>أحبب</a:t>
            </a:r>
          </a:p>
          <a:p>
            <a:pPr>
              <a:defRPr/>
            </a:pPr>
            <a:r>
              <a:rPr lang="ar-JO" sz="4800" spc="-100" dirty="0">
                <a:solidFill>
                  <a:srgbClr val="000090"/>
                </a:solidFill>
                <a:latin typeface="Arial" panose="020B0604020202020204" pitchFamily="34" charset="0"/>
                <a:ea typeface="ＭＳ Ｐゴシック" charset="0"/>
                <a:cs typeface="Arial" panose="020B0604020202020204" pitchFamily="34" charset="0"/>
              </a:rPr>
              <a:t>كثيراً</a:t>
            </a:r>
            <a:endParaRPr lang="en-US" sz="4800" spc="-100" dirty="0">
              <a:solidFill>
                <a:srgbClr val="000090"/>
              </a:solidFill>
              <a:latin typeface="Arial" panose="020B0604020202020204" pitchFamily="34" charset="0"/>
              <a:ea typeface="ＭＳ Ｐゴシック" charset="0"/>
              <a:cs typeface="Arial" panose="020B0604020202020204" pitchFamily="34" charset="0"/>
            </a:endParaRPr>
          </a:p>
        </p:txBody>
      </p:sp>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7586"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266950" y="-26988"/>
            <a:ext cx="6913563" cy="6913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0" y="5311741"/>
            <a:ext cx="9144000" cy="1555750"/>
          </a:xfrm>
          <a:effectLst>
            <a:outerShdw blurRad="63500" dist="35921" dir="2700000" algn="ctr" rotWithShape="0">
              <a:schemeClr val="tx2">
                <a:alpha val="74998"/>
              </a:schemeClr>
            </a:outerShdw>
          </a:effectLst>
        </p:spPr>
        <p:txBody>
          <a:bodyPr/>
          <a:lstStyle/>
          <a:p>
            <a:pPr>
              <a:defRPr/>
            </a:pPr>
            <a:r>
              <a:rPr lang="ar-JO" b="1" dirty="0">
                <a:effectLst>
                  <a:glow rad="876300">
                    <a:schemeClr val="tx1"/>
                  </a:glow>
                </a:effectLst>
                <a:latin typeface="Arial" panose="020B0604020202020204" pitchFamily="34" charset="0"/>
                <a:ea typeface="ＭＳ Ｐゴシック" charset="0"/>
                <a:cs typeface="Arial" panose="020B0604020202020204" pitchFamily="34" charset="0"/>
              </a:rPr>
              <a:t>كم شخصاً منا ينتظر شيئاً ما؟</a:t>
            </a:r>
            <a:endParaRPr lang="en-US" b="1" dirty="0">
              <a:effectLst>
                <a:glow rad="876300">
                  <a:schemeClr val="tx1"/>
                </a:glow>
              </a:effectLst>
              <a:latin typeface="Arial" panose="020B0604020202020204" pitchFamily="34" charset="0"/>
              <a:ea typeface="ＭＳ Ｐゴシック" charset="0"/>
              <a:cs typeface="Arial" panose="020B0604020202020204" pitchFamily="34" charset="0"/>
            </a:endParaRPr>
          </a:p>
        </p:txBody>
      </p:sp>
    </p:spTree>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489"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15900"/>
            <a:ext cx="9144000" cy="6411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149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900098" name="Rectangle 2"/>
          <p:cNvSpPr>
            <a:spLocks noGrp="1" noChangeArrowheads="1"/>
          </p:cNvSpPr>
          <p:nvPr>
            <p:ph type="ctrTitle"/>
          </p:nvPr>
        </p:nvSpPr>
        <p:spPr>
          <a:xfrm>
            <a:off x="467544" y="620688"/>
            <a:ext cx="3275137" cy="5760640"/>
          </a:xfrm>
          <a:effectLst>
            <a:outerShdw blurRad="63500" dist="35921" dir="2700000" algn="ctr" rotWithShape="0">
              <a:schemeClr val="tx2">
                <a:alpha val="74998"/>
              </a:schemeClr>
            </a:outerShdw>
          </a:effectLst>
        </p:spPr>
        <p:txBody>
          <a:bodyPr/>
          <a:lstStyle/>
          <a:p>
            <a:pPr>
              <a:defRPr/>
            </a:pPr>
            <a: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t>قد عرفت أن كل ما يعمله الله أنه يكون إلى الأبد.         (3: 14أ)</a:t>
            </a:r>
            <a:endParaRPr lang="en-US" sz="40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3537" name="Picture 4"/>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15900"/>
            <a:ext cx="9144000" cy="6411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3538"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900098" name="Rectangle 2"/>
          <p:cNvSpPr>
            <a:spLocks noGrp="1" noChangeArrowheads="1"/>
          </p:cNvSpPr>
          <p:nvPr>
            <p:ph type="ctrTitle"/>
          </p:nvPr>
        </p:nvSpPr>
        <p:spPr>
          <a:xfrm>
            <a:off x="4499992" y="260648"/>
            <a:ext cx="4032448" cy="6408712"/>
          </a:xfrm>
          <a:effectLst>
            <a:outerShdw blurRad="63500" dist="35921" dir="2700000" algn="ctr" rotWithShape="0">
              <a:schemeClr val="tx2">
                <a:alpha val="74998"/>
              </a:schemeClr>
            </a:outerShdw>
          </a:effectLst>
        </p:spPr>
        <p:txBody>
          <a:bodyPr/>
          <a:lstStyle/>
          <a:p>
            <a:pPr>
              <a:defRPr/>
            </a:pPr>
            <a:br>
              <a:rPr lang="en-US" sz="40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t>لا شيء يزاد عليه،   ولا شيء ينقص منه، وأن الله عمله        حتى يخافوا أمامه.</a:t>
            </a:r>
            <a:b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t>(3: 14ب)</a:t>
            </a:r>
            <a:endParaRPr lang="en-US" sz="40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5585"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676400"/>
            <a:ext cx="9144000" cy="518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5586"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900098" name="Rectangle 2"/>
          <p:cNvSpPr>
            <a:spLocks noGrp="1" noChangeArrowheads="1"/>
          </p:cNvSpPr>
          <p:nvPr>
            <p:ph type="ctrTitle"/>
          </p:nvPr>
        </p:nvSpPr>
        <p:spPr>
          <a:xfrm>
            <a:off x="107504" y="188640"/>
            <a:ext cx="8784976" cy="3096344"/>
          </a:xfrm>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ما كان فمن القدم هو، وما يكون فمن القدم قد كان. والله يطلب ما قد مضى.</a:t>
            </a:r>
            <a:b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(3: 15)</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311741"/>
            <a:ext cx="9144000" cy="1555750"/>
          </a:xfrm>
          <a:effectLst>
            <a:outerShdw blurRad="63500" dist="35921" dir="2700000" algn="ctr" rotWithShape="0">
              <a:schemeClr val="tx2">
                <a:alpha val="74998"/>
              </a:schemeClr>
            </a:outerShdw>
          </a:effectLst>
        </p:spPr>
        <p:txBody>
          <a:bodyPr/>
          <a:lstStyle/>
          <a:p>
            <a:pPr>
              <a:defRPr/>
            </a:pPr>
            <a:r>
              <a:rPr lang="ar-JO" b="1" dirty="0">
                <a:effectLst>
                  <a:glow rad="876300">
                    <a:schemeClr val="tx1"/>
                  </a:glow>
                </a:effectLst>
                <a:latin typeface="Arial" panose="020B0604020202020204" pitchFamily="34" charset="0"/>
                <a:ea typeface="ＭＳ Ｐゴシック" charset="0"/>
                <a:cs typeface="Arial" panose="020B0604020202020204" pitchFamily="34" charset="0"/>
              </a:rPr>
              <a:t>كيف يمكننا تلخيص هذا المقطع في جملة؟</a:t>
            </a:r>
            <a:endParaRPr lang="en-US" b="1" dirty="0">
              <a:effectLst>
                <a:glow rad="876300">
                  <a:schemeClr val="tx1"/>
                </a:glow>
              </a:effectLst>
              <a:latin typeface="Arial" panose="020B0604020202020204" pitchFamily="34" charset="0"/>
              <a:ea typeface="ＭＳ Ｐゴシック" charset="0"/>
              <a:cs typeface="Arial" panose="020B0604020202020204" pitchFamily="34" charset="0"/>
            </a:endParaRPr>
          </a:p>
        </p:txBody>
      </p:sp>
      <p:pic>
        <p:nvPicPr>
          <p:cNvPr id="197634"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5651500" cy="508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9681"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7950" y="0"/>
            <a:ext cx="9339263" cy="54086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9682"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3995936" y="548680"/>
            <a:ext cx="4283249" cy="1080119"/>
          </a:xfrm>
          <a:effectLst>
            <a:outerShdw blurRad="63500" dist="35921" dir="2700000" algn="ctr" rotWithShape="0">
              <a:schemeClr val="tx2">
                <a:alpha val="74998"/>
              </a:schemeClr>
            </a:outerShdw>
          </a:effectLst>
        </p:spPr>
        <p:txBody>
          <a:bodyPr/>
          <a:lstStyle/>
          <a:p>
            <a:pPr>
              <a:defRPr/>
            </a:pPr>
            <a:r>
              <a:rPr lang="ar-JO" dirty="0">
                <a:effectLst>
                  <a:glow rad="127000">
                    <a:schemeClr val="tx1"/>
                  </a:glow>
                </a:effectLst>
                <a:ea typeface="ＭＳ Ｐゴシック" charset="0"/>
              </a:rPr>
              <a:t>الفكرة الرئيسية في الجامعة 3</a:t>
            </a:r>
            <a:endParaRPr lang="en-US" dirty="0">
              <a:effectLst>
                <a:glow rad="127000">
                  <a:schemeClr val="tx1"/>
                </a:glow>
              </a:effectLst>
              <a:ea typeface="ＭＳ Ｐゴシック" charset="0"/>
            </a:endParaRPr>
          </a:p>
        </p:txBody>
      </p:sp>
      <p:sp>
        <p:nvSpPr>
          <p:cNvPr id="5" name="Rectangle 2"/>
          <p:cNvSpPr txBox="1">
            <a:spLocks noChangeArrowheads="1"/>
          </p:cNvSpPr>
          <p:nvPr/>
        </p:nvSpPr>
        <p:spPr bwMode="auto">
          <a:xfrm>
            <a:off x="0" y="5445224"/>
            <a:ext cx="9144000" cy="126876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احتفل بجهلك ل</a:t>
            </a:r>
            <a:r>
              <a:rPr kumimoji="0" lang="ar-JO" sz="4400" b="1" i="0"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توقيت</a:t>
            </a:r>
            <a:r>
              <a:rPr kumimoji="0" lang="ar-JO"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الله</a:t>
            </a:r>
            <a:endParaRPr kumimoji="0" lang="en-US"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488798777"/>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877272"/>
            <a:ext cx="9144000" cy="864096"/>
          </a:xfrm>
          <a:effectLst>
            <a:outerShdw blurRad="63500" dist="35921" dir="2700000" algn="ctr" rotWithShape="0">
              <a:schemeClr val="tx2">
                <a:alpha val="74998"/>
              </a:schemeClr>
            </a:outerShdw>
          </a:effectLst>
        </p:spPr>
        <p:txBody>
          <a:bodyPr/>
          <a:lstStyle/>
          <a:p>
            <a:pPr>
              <a:defRPr/>
            </a:pPr>
            <a:r>
              <a:rPr lang="ar-JO" dirty="0">
                <a:effectLst>
                  <a:glow rad="876300">
                    <a:schemeClr val="tx1"/>
                  </a:glow>
                </a:effectLst>
                <a:ea typeface="ＭＳ Ｐゴシック" charset="0"/>
              </a:rPr>
              <a:t>الأفكار الرئيسية</a:t>
            </a:r>
            <a:endParaRPr lang="en-US" dirty="0">
              <a:effectLst>
                <a:glow rad="876300">
                  <a:schemeClr val="tx1"/>
                </a:glow>
              </a:effectLst>
              <a:ea typeface="ＭＳ Ｐゴシック" charset="0"/>
            </a:endParaRPr>
          </a:p>
        </p:txBody>
      </p:sp>
      <p:pic>
        <p:nvPicPr>
          <p:cNvPr id="201731"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4450" y="1124297"/>
            <a:ext cx="9188450" cy="4752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Rectangle 2"/>
          <p:cNvSpPr txBox="1">
            <a:spLocks noChangeArrowheads="1"/>
          </p:cNvSpPr>
          <p:nvPr/>
        </p:nvSpPr>
        <p:spPr bwMode="auto">
          <a:xfrm>
            <a:off x="0" y="0"/>
            <a:ext cx="9144000" cy="234888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00"/>
                </a:solidFill>
                <a:effectLst>
                  <a:glow rad="165100">
                    <a:srgbClr val="000000"/>
                  </a:glow>
                </a:effectLst>
                <a:uLnTx/>
                <a:uFillTx/>
                <a:latin typeface="Arial" panose="020B0604020202020204" pitchFamily="34" charset="0"/>
                <a:ea typeface="ＭＳ Ｐゴシック" charset="0"/>
                <a:cs typeface="Arial" panose="020B0604020202020204" pitchFamily="34" charset="0"/>
              </a:rPr>
              <a:t>توقيت</a:t>
            </a:r>
            <a:r>
              <a:rPr kumimoji="0" lang="ar-JO" sz="4400" b="1" i="0" u="none" strike="noStrike" kern="1200" cap="none" spc="0" normalizeH="0" baseline="0" noProof="0" dirty="0">
                <a:ln>
                  <a:noFill/>
                </a:ln>
                <a:solidFill>
                  <a:srgbClr val="FFFFFF"/>
                </a:solidFill>
                <a:effectLst>
                  <a:glow rad="165100">
                    <a:srgbClr val="000000"/>
                  </a:glow>
                </a:effectLst>
                <a:uLnTx/>
                <a:uFillTx/>
                <a:latin typeface="Arial" panose="020B0604020202020204" pitchFamily="34" charset="0"/>
                <a:ea typeface="ＭＳ Ｐゴシック" charset="0"/>
                <a:cs typeface="Arial" panose="020B0604020202020204" pitchFamily="34" charset="0"/>
              </a:rPr>
              <a:t> الله دقيق (3: 1-8)</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00"/>
                </a:solidFill>
                <a:effectLst>
                  <a:glow rad="165100">
                    <a:srgbClr val="000000"/>
                  </a:glow>
                </a:effectLst>
                <a:uLnTx/>
                <a:uFillTx/>
                <a:latin typeface="Arial" panose="020B0604020202020204" pitchFamily="34" charset="0"/>
                <a:ea typeface="ＭＳ Ｐゴシック" charset="0"/>
                <a:cs typeface="Arial" panose="020B0604020202020204" pitchFamily="34" charset="0"/>
              </a:rPr>
              <a:t>طرق</a:t>
            </a:r>
            <a:r>
              <a:rPr kumimoji="0" lang="ar-JO" sz="4400" b="1" i="0" u="none" strike="noStrike" kern="1200" cap="none" spc="0" normalizeH="0" baseline="0" noProof="0" dirty="0">
                <a:ln>
                  <a:noFill/>
                </a:ln>
                <a:solidFill>
                  <a:srgbClr val="FFFFFF"/>
                </a:solidFill>
                <a:effectLst>
                  <a:glow rad="165100">
                    <a:srgbClr val="000000"/>
                  </a:glow>
                </a:effectLst>
                <a:uLnTx/>
                <a:uFillTx/>
                <a:latin typeface="Arial" panose="020B0604020202020204" pitchFamily="34" charset="0"/>
                <a:ea typeface="ＭＳ Ｐゴシック" charset="0"/>
                <a:cs typeface="Arial" panose="020B0604020202020204" pitchFamily="34" charset="0"/>
              </a:rPr>
              <a:t> الله دقيقة (3: 9-11)</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00"/>
                </a:solidFill>
                <a:effectLst>
                  <a:glow rad="165100">
                    <a:srgbClr val="000000"/>
                  </a:glow>
                </a:effectLst>
                <a:uLnTx/>
                <a:uFillTx/>
                <a:latin typeface="Arial" panose="020B0604020202020204" pitchFamily="34" charset="0"/>
                <a:ea typeface="ＭＳ Ｐゴシック" charset="0"/>
                <a:cs typeface="Arial" panose="020B0604020202020204" pitchFamily="34" charset="0"/>
              </a:rPr>
              <a:t>استمتع</a:t>
            </a:r>
            <a:r>
              <a:rPr kumimoji="0" lang="ar-JO" sz="4400" b="1" i="0" u="none" strike="noStrike" kern="1200" cap="none" spc="0" normalizeH="0" baseline="0" noProof="0" dirty="0">
                <a:ln>
                  <a:noFill/>
                </a:ln>
                <a:solidFill>
                  <a:srgbClr val="FFFFFF"/>
                </a:solidFill>
                <a:effectLst>
                  <a:glow rad="165100">
                    <a:srgbClr val="000000"/>
                  </a:glow>
                </a:effectLst>
                <a:uLnTx/>
                <a:uFillTx/>
                <a:latin typeface="Arial" panose="020B0604020202020204" pitchFamily="34" charset="0"/>
                <a:ea typeface="ＭＳ Ｐゴシック" charset="0"/>
                <a:cs typeface="Arial" panose="020B0604020202020204" pitchFamily="34" charset="0"/>
              </a:rPr>
              <a:t> بالحياة و</a:t>
            </a:r>
            <a:r>
              <a:rPr kumimoji="0" lang="ar-JO" sz="4400" b="1" i="0" u="none" strike="noStrike" kern="1200" cap="none" spc="0" normalizeH="0" baseline="0" noProof="0" dirty="0">
                <a:ln>
                  <a:noFill/>
                </a:ln>
                <a:solidFill>
                  <a:srgbClr val="FFFF00"/>
                </a:solidFill>
                <a:effectLst>
                  <a:glow rad="165100">
                    <a:srgbClr val="000000"/>
                  </a:glow>
                </a:effectLst>
                <a:uLnTx/>
                <a:uFillTx/>
                <a:latin typeface="Arial" panose="020B0604020202020204" pitchFamily="34" charset="0"/>
                <a:ea typeface="ＭＳ Ｐゴシック" charset="0"/>
                <a:cs typeface="Arial" panose="020B0604020202020204" pitchFamily="34" charset="0"/>
              </a:rPr>
              <a:t>اتق </a:t>
            </a:r>
            <a:r>
              <a:rPr kumimoji="0" lang="ar-JO" sz="4400" b="1" i="0" u="none" strike="noStrike" kern="1200" cap="none" spc="0" normalizeH="0" baseline="0" noProof="0" dirty="0">
                <a:ln>
                  <a:noFill/>
                </a:ln>
                <a:solidFill>
                  <a:srgbClr val="FFFFFF"/>
                </a:solidFill>
                <a:effectLst>
                  <a:glow rad="165100">
                    <a:srgbClr val="000000"/>
                  </a:glow>
                </a:effectLst>
                <a:uLnTx/>
                <a:uFillTx/>
                <a:latin typeface="Arial" panose="020B0604020202020204" pitchFamily="34" charset="0"/>
                <a:ea typeface="ＭＳ Ｐゴシック" charset="0"/>
                <a:cs typeface="Arial" panose="020B0604020202020204" pitchFamily="34" charset="0"/>
              </a:rPr>
              <a:t>الله (3: 12-15)</a:t>
            </a:r>
            <a:endParaRPr kumimoji="0" lang="en-US" sz="4400" b="1" i="0" u="none" strike="noStrike" kern="1200" cap="none" spc="0" normalizeH="0" baseline="0" noProof="0" dirty="0">
              <a:ln>
                <a:noFill/>
              </a:ln>
              <a:solidFill>
                <a:srgbClr val="FFFFFF"/>
              </a:solidFill>
              <a:effectLst>
                <a:glow rad="1651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8052065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linds(horizont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linds(horizont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blinds(horizontal)">
                                      <p:cBhvr>
                                        <p:cTn id="1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3778"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6988"/>
            <a:ext cx="9177338" cy="5764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0" y="4825578"/>
            <a:ext cx="9144000" cy="1555750"/>
          </a:xfrm>
          <a:effectLst>
            <a:outerShdw blurRad="63500" dist="35921" dir="2700000" algn="ctr" rotWithShape="0">
              <a:schemeClr val="tx2">
                <a:alpha val="74998"/>
              </a:schemeClr>
            </a:outerShdw>
          </a:effectLst>
        </p:spPr>
        <p:txBody>
          <a:bodyPr/>
          <a:lstStyle/>
          <a:p>
            <a:pPr>
              <a:defRPr/>
            </a:pPr>
            <a:r>
              <a:rPr lang="ar-JO" b="1" dirty="0">
                <a:effectLst>
                  <a:glow rad="876300">
                    <a:schemeClr val="tx1"/>
                  </a:glow>
                </a:effectLst>
                <a:latin typeface="Arial" panose="020B0604020202020204" pitchFamily="34" charset="0"/>
                <a:ea typeface="ＭＳ Ｐゴシック" charset="0"/>
                <a:cs typeface="Arial" panose="020B0604020202020204" pitchFamily="34" charset="0"/>
              </a:rPr>
              <a:t>ماذا تنتظر؟</a:t>
            </a:r>
            <a:br>
              <a:rPr lang="en-US" b="1" dirty="0">
                <a:effectLst>
                  <a:glow rad="876300">
                    <a:schemeClr val="tx1"/>
                  </a:glow>
                </a:effectLst>
                <a:latin typeface="Arial" panose="020B0604020202020204" pitchFamily="34" charset="0"/>
                <a:ea typeface="ＭＳ Ｐゴシック" charset="0"/>
                <a:cs typeface="Arial" panose="020B0604020202020204" pitchFamily="34" charset="0"/>
              </a:rPr>
            </a:br>
            <a:r>
              <a:rPr lang="ar-JO" b="1" dirty="0">
                <a:effectLst>
                  <a:glow rad="876300">
                    <a:schemeClr val="tx1"/>
                  </a:glow>
                </a:effectLst>
                <a:latin typeface="Arial" panose="020B0604020202020204" pitchFamily="34" charset="0"/>
                <a:ea typeface="ＭＳ Ｐゴシック" charset="0"/>
                <a:cs typeface="Arial" panose="020B0604020202020204" pitchFamily="34" charset="0"/>
              </a:rPr>
              <a:t>استرح في توقيت الله لك.</a:t>
            </a:r>
            <a:endParaRPr lang="en-US" b="1" dirty="0">
              <a:effectLst>
                <a:glow rad="876300">
                  <a:schemeClr val="tx1"/>
                </a:glow>
              </a:effectLst>
              <a:latin typeface="Arial" panose="020B0604020202020204" pitchFamily="34" charset="0"/>
              <a:ea typeface="ＭＳ Ｐゴシック" charset="0"/>
              <a:cs typeface="Arial" panose="020B0604020202020204" pitchFamily="34" charset="0"/>
            </a:endParaRPr>
          </a:p>
        </p:txBody>
      </p:sp>
    </p:spTree>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5826"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44450"/>
            <a:ext cx="9080500" cy="5084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179512" y="5013176"/>
            <a:ext cx="8748464" cy="1710299"/>
          </a:xfrm>
          <a:effectLst>
            <a:outerShdw blurRad="63500" dist="35921" dir="2700000" algn="ctr" rotWithShape="0">
              <a:schemeClr val="tx2">
                <a:alpha val="74998"/>
              </a:schemeClr>
            </a:outerShdw>
          </a:effectLst>
        </p:spPr>
        <p:txBody>
          <a:bodyPr/>
          <a:lstStyle/>
          <a:p>
            <a:pPr>
              <a:defRPr/>
            </a:pPr>
            <a:r>
              <a:rPr lang="ar-JO" b="1" dirty="0">
                <a:effectLst>
                  <a:glow rad="876300">
                    <a:schemeClr val="tx1"/>
                  </a:glow>
                </a:effectLst>
                <a:latin typeface="Arial" panose="020B0604020202020204" pitchFamily="34" charset="0"/>
                <a:ea typeface="ＭＳ Ｐゴシック" charset="0"/>
                <a:cs typeface="Arial" panose="020B0604020202020204" pitchFamily="34" charset="0"/>
              </a:rPr>
              <a:t>يسيطر الله على الوقت، لذلك انتظر توقيته لك.</a:t>
            </a:r>
            <a:endParaRPr lang="en-US" b="1" dirty="0">
              <a:effectLst>
                <a:glow rad="876300">
                  <a:schemeClr val="tx1"/>
                </a:glow>
              </a:effectLst>
              <a:latin typeface="Arial" panose="020B0604020202020204" pitchFamily="34" charset="0"/>
              <a:ea typeface="ＭＳ Ｐゴシック" charset="0"/>
              <a:cs typeface="Arial" panose="020B0604020202020204" pitchFamily="34" charset="0"/>
            </a:endParaRPr>
          </a:p>
        </p:txBody>
      </p:sp>
    </p:spTree>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3"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44450"/>
            <a:ext cx="9144000" cy="5607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8587" y="25555"/>
            <a:ext cx="9144000" cy="1555750"/>
          </a:xfrm>
          <a:effectLst>
            <a:outerShdw blurRad="63500" dist="35921" dir="2700000" algn="ctr" rotWithShape="0">
              <a:schemeClr val="tx2">
                <a:alpha val="74998"/>
              </a:schemeClr>
            </a:outerShdw>
          </a:effectLst>
        </p:spPr>
        <p:txBody>
          <a:bodyPr/>
          <a:lstStyle/>
          <a:p>
            <a:pPr algn="r">
              <a:defRPr/>
            </a:pPr>
            <a:r>
              <a:rPr lang="ar-JO" b="1" i="1" dirty="0">
                <a:effectLst>
                  <a:glow rad="876300">
                    <a:schemeClr val="tx1"/>
                  </a:glow>
                </a:effectLst>
                <a:latin typeface="Arial" panose="020B0604020202020204" pitchFamily="34" charset="0"/>
                <a:ea typeface="ＭＳ Ｐゴシック" charset="0"/>
                <a:cs typeface="Arial" panose="020B0604020202020204" pitchFamily="34" charset="0"/>
              </a:rPr>
              <a:t>احفظ 3: 1</a:t>
            </a:r>
            <a:endParaRPr lang="en-US" b="1" i="1" dirty="0">
              <a:effectLst>
                <a:glow rad="876300">
                  <a:schemeClr val="tx1"/>
                </a:glow>
              </a:effectLst>
              <a:latin typeface="Arial" panose="020B0604020202020204" pitchFamily="34" charset="0"/>
              <a:ea typeface="ＭＳ Ｐゴシック" charset="0"/>
              <a:cs typeface="Arial" panose="020B0604020202020204" pitchFamily="34" charset="0"/>
            </a:endParaRPr>
          </a:p>
        </p:txBody>
      </p:sp>
      <p:sp>
        <p:nvSpPr>
          <p:cNvPr id="4" name="Rectangle 2"/>
          <p:cNvSpPr txBox="1">
            <a:spLocks noChangeArrowheads="1"/>
          </p:cNvSpPr>
          <p:nvPr/>
        </p:nvSpPr>
        <p:spPr bwMode="auto">
          <a:xfrm>
            <a:off x="18203" y="4797152"/>
            <a:ext cx="9144000" cy="187220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4000" b="1" dirty="0">
                <a:effectLst>
                  <a:glow rad="876300">
                    <a:schemeClr val="tx1"/>
                  </a:glow>
                </a:effectLst>
                <a:latin typeface="Arial" panose="020B0604020202020204" pitchFamily="34" charset="0"/>
                <a:ea typeface="ＭＳ Ｐゴシック" charset="0"/>
                <a:cs typeface="Arial" panose="020B0604020202020204" pitchFamily="34" charset="0"/>
              </a:rPr>
              <a:t>لكل شيء زمان،                                            ولكل أمر تحت السماوات وقت</a:t>
            </a:r>
            <a:endParaRPr lang="en-US" sz="4000" b="1" dirty="0">
              <a:effectLst>
                <a:glow rad="876300">
                  <a:schemeClr val="tx1"/>
                </a:glow>
              </a:effectLst>
              <a:latin typeface="Arial" panose="020B0604020202020204" pitchFamily="34" charset="0"/>
              <a:ea typeface="ＭＳ Ｐゴシック" charset="0"/>
              <a:cs typeface="Arial" panose="020B0604020202020204" pitchFamily="34" charset="0"/>
            </a:endParaRPr>
          </a:p>
        </p:txBody>
      </p:sp>
    </p:spTree>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921"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368300"/>
            <a:ext cx="9144000" cy="6121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9922"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900098" name="Rectangle 2"/>
          <p:cNvSpPr>
            <a:spLocks noGrp="1" noChangeArrowheads="1"/>
          </p:cNvSpPr>
          <p:nvPr>
            <p:ph type="ctrTitle"/>
          </p:nvPr>
        </p:nvSpPr>
        <p:spPr>
          <a:xfrm>
            <a:off x="323528" y="548680"/>
            <a:ext cx="3419153" cy="1224335"/>
          </a:xfrm>
          <a:effectLst>
            <a:outerShdw blurRad="63500" dist="35921" dir="2700000" algn="ctr" rotWithShape="0">
              <a:schemeClr val="tx2">
                <a:alpha val="74998"/>
              </a:schemeClr>
            </a:outerShdw>
          </a:effectLst>
        </p:spPr>
        <p:txBody>
          <a:bodyPr/>
          <a:lstStyle/>
          <a:p>
            <a:pPr>
              <a:defRPr/>
            </a:pP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النشرة</a:t>
            </a:r>
            <a:endParaRPr lang="en-US"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900098" name="Rectangle 2"/>
          <p:cNvSpPr>
            <a:spLocks noGrp="1" noChangeArrowheads="1"/>
          </p:cNvSpPr>
          <p:nvPr>
            <p:ph type="ctrTitle"/>
          </p:nvPr>
        </p:nvSpPr>
        <p:spPr>
          <a:xfrm>
            <a:off x="5724128" y="476672"/>
            <a:ext cx="3059113" cy="5184775"/>
          </a:xfrm>
          <a:effectLst>
            <a:outerShdw blurRad="63500" dist="35921" dir="2700000" algn="ctr" rotWithShape="0">
              <a:schemeClr val="tx2">
                <a:alpha val="74998"/>
              </a:schemeClr>
            </a:outerShdw>
          </a:effectLst>
        </p:spPr>
        <p:txBody>
          <a:bodyPr/>
          <a:lstStyle/>
          <a:p>
            <a:pPr>
              <a:defRPr/>
            </a:pPr>
            <a:br>
              <a:rPr lang="en-US"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كيف </a:t>
            </a:r>
            <a:br>
              <a:rPr lang="ar-JO"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تعيش </a:t>
            </a:r>
            <a:br>
              <a:rPr lang="ar-JO"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عندما </a:t>
            </a:r>
            <a:br>
              <a:rPr lang="ar-JO"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لا </a:t>
            </a:r>
            <a:br>
              <a:rPr lang="ar-JO"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تعرف </a:t>
            </a:r>
            <a:br>
              <a:rPr lang="ar-JO"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توقيت</a:t>
            </a: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 </a:t>
            </a:r>
            <a:br>
              <a:rPr lang="ar-JO"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الله؟</a:t>
            </a:r>
            <a:endParaRPr lang="en-US"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69635"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5219700" cy="687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8417"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725738" y="0"/>
            <a:ext cx="6440487"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197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solidFill>
                <a:srgbClr val="000000"/>
              </a:solidFill>
            </a:endParaRPr>
          </a:p>
        </p:txBody>
      </p:sp>
      <p:sp>
        <p:nvSpPr>
          <p:cNvPr id="900098" name="Rectangle 2"/>
          <p:cNvSpPr>
            <a:spLocks noGrp="1" noChangeArrowheads="1"/>
          </p:cNvSpPr>
          <p:nvPr>
            <p:ph type="ctrTitle"/>
          </p:nvPr>
        </p:nvSpPr>
        <p:spPr>
          <a:xfrm>
            <a:off x="107504" y="836712"/>
            <a:ext cx="3059113" cy="5184775"/>
          </a:xfrm>
          <a:effectLst>
            <a:outerShdw blurRad="63500" dist="35921" dir="2700000" algn="ctr" rotWithShape="0">
              <a:schemeClr val="tx2">
                <a:alpha val="74998"/>
              </a:schemeClr>
            </a:outerShdw>
          </a:effectLst>
        </p:spPr>
        <p:txBody>
          <a:bodyPr/>
          <a:lstStyle/>
          <a:p>
            <a:pPr>
              <a:defRPr/>
            </a:pP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ليلة             ما قبل     زفافي</a:t>
            </a:r>
            <a:endParaRPr lang="en-US"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xit" presetSubtype="0" fill="hold" nodeType="clickEffect">
                                  <p:stCondLst>
                                    <p:cond delay="0"/>
                                  </p:stCondLst>
                                  <p:childTnLst>
                                    <p:animEffect transition="out" filter="dissolve">
                                      <p:cBhvr>
                                        <p:cTn id="6" dur="500"/>
                                        <p:tgtEl>
                                          <p:spTgt spid="188417"/>
                                        </p:tgtEl>
                                      </p:cBhvr>
                                    </p:animEffect>
                                    <p:set>
                                      <p:cBhvr>
                                        <p:cTn id="7" dur="1" fill="hold">
                                          <p:stCondLst>
                                            <p:cond delay="499"/>
                                          </p:stCondLst>
                                        </p:cTn>
                                        <p:tgtEl>
                                          <p:spTgt spid="1884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4017"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1113" y="476250"/>
            <a:ext cx="9134476" cy="4897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4018"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solidFill>
                <a:srgbClr val="000000"/>
              </a:solidFill>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0"/>
            <a:ext cx="9144000" cy="1152327"/>
          </a:xfrm>
          <a:effectLst>
            <a:outerShdw blurRad="63500" dist="35921" dir="2700000" algn="ctr" rotWithShape="0">
              <a:schemeClr val="tx2">
                <a:alpha val="74998"/>
              </a:schemeClr>
            </a:outerShdw>
          </a:effectLst>
        </p:spPr>
        <p:txBody>
          <a:bodyPr/>
          <a:lstStyle/>
          <a:p>
            <a:pPr>
              <a:defRPr/>
            </a:pP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كم الساعة؟</a:t>
            </a:r>
            <a:endParaRPr lang="en-US"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16851" y="4941169"/>
            <a:ext cx="9144000" cy="191683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حان الوقت للتصالح مع </a:t>
            </a:r>
          </a:p>
          <a:p>
            <a:pPr>
              <a:defRPr/>
            </a:pPr>
            <a:r>
              <a:rPr lang="ar-JO" sz="6600" b="1" dirty="0">
                <a:effectLst>
                  <a:glow rad="127000">
                    <a:schemeClr val="tx1"/>
                  </a:glow>
                </a:effectLst>
                <a:latin typeface="Arial" panose="020B0604020202020204" pitchFamily="34" charset="0"/>
                <a:ea typeface="ＭＳ Ｐゴシック" charset="0"/>
                <a:cs typeface="Arial" panose="020B0604020202020204" pitchFamily="34" charset="0"/>
              </a:rPr>
              <a:t>الأبدية</a:t>
            </a:r>
            <a:endParaRPr lang="en-US" sz="6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311741"/>
            <a:ext cx="9144000" cy="1555750"/>
          </a:xfrm>
          <a:effectLst>
            <a:outerShdw blurRad="63500" dist="35921" dir="2700000" algn="ctr" rotWithShape="0">
              <a:schemeClr val="tx2">
                <a:alpha val="74998"/>
              </a:schemeClr>
            </a:outerShdw>
          </a:effectLst>
        </p:spPr>
        <p:txBody>
          <a:bodyPr/>
          <a:lstStyle/>
          <a:p>
            <a:pPr>
              <a:defRPr/>
            </a:pPr>
            <a:r>
              <a:rPr lang="ar-JO" b="1" dirty="0">
                <a:effectLst>
                  <a:glow rad="876300">
                    <a:schemeClr val="tx1"/>
                  </a:glow>
                </a:effectLst>
                <a:latin typeface="Arial" panose="020B0604020202020204" pitchFamily="34" charset="0"/>
                <a:ea typeface="ＭＳ Ｐゴシック" charset="0"/>
                <a:cs typeface="Arial" panose="020B0604020202020204" pitchFamily="34" charset="0"/>
              </a:rPr>
              <a:t>اعترف بموتك</a:t>
            </a:r>
            <a:endParaRPr lang="en-US" b="1" dirty="0">
              <a:effectLst>
                <a:glow rad="876300">
                  <a:schemeClr val="tx1"/>
                </a:glow>
              </a:effectLst>
              <a:latin typeface="Arial" panose="020B0604020202020204" pitchFamily="34" charset="0"/>
              <a:ea typeface="ＭＳ Ｐゴシック" charset="0"/>
              <a:cs typeface="Arial" panose="020B0604020202020204" pitchFamily="34" charset="0"/>
            </a:endParaRPr>
          </a:p>
        </p:txBody>
      </p:sp>
      <p:pic>
        <p:nvPicPr>
          <p:cNvPr id="216067"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6513" y="1100138"/>
            <a:ext cx="9180513" cy="3913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JO" sz="2800" b="1" dirty="0">
                <a:solidFill>
                  <a:srgbClr val="FFFFFF"/>
                </a:solidFill>
                <a:latin typeface="Arial" charset="0"/>
                <a:ea typeface="ＭＳ Ｐゴシック" charset="0"/>
              </a:rPr>
              <a:t>على رابط وعظ العهد القديم</a:t>
            </a:r>
            <a:r>
              <a:rPr lang="en-US" sz="2800" b="1" dirty="0">
                <a:solidFill>
                  <a:srgbClr val="FFFFFF"/>
                </a:solidFill>
                <a:latin typeface="Arial" charset="0"/>
                <a:ea typeface="ＭＳ Ｐゴシック" charset="0"/>
              </a:rPr>
              <a:t> 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3200" b="1" dirty="0">
                <a:solidFill>
                  <a:srgbClr val="FFFFFF"/>
                </a:solidFill>
                <a:latin typeface="Arial" charset="0"/>
                <a:cs typeface="Arial" charset="0"/>
              </a:rPr>
              <a:t>أحصل على هذا العرض التقديمي والنص مجاناً</a:t>
            </a:r>
            <a:endParaRPr lang="en-US" sz="1100" b="1" dirty="0">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2491922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17"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4445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0" y="-26988"/>
            <a:ext cx="9144000" cy="1079501"/>
          </a:xfrm>
          <a:effectLst>
            <a:outerShdw blurRad="63500" dist="35921" dir="2700000" algn="ctr" rotWithShape="0">
              <a:schemeClr val="tx2">
                <a:alpha val="74998"/>
              </a:schemeClr>
            </a:outerShdw>
          </a:effectLst>
        </p:spPr>
        <p:txBody>
          <a:bodyPr/>
          <a:lstStyle/>
          <a:p>
            <a:pPr marL="0" marR="0" lvl="0" indent="0" defTabSz="4572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1" baseline="0" noProof="0" dirty="0">
                <a:ln>
                  <a:noFill/>
                </a:ln>
                <a:solidFill>
                  <a:srgbClr val="FFFFFF"/>
                </a:solidFill>
                <a:effectLst/>
                <a:uLnTx/>
                <a:uFillTx/>
                <a:latin typeface="Arial" panose="020B0604020202020204" pitchFamily="34" charset="0"/>
                <a:cs typeface="Arial" panose="020B0604020202020204" pitchFamily="34" charset="0"/>
              </a:rPr>
              <a:t>الجامعة</a:t>
            </a:r>
          </a:p>
        </p:txBody>
      </p:sp>
      <p:sp>
        <p:nvSpPr>
          <p:cNvPr id="5" name="Rectangle 2"/>
          <p:cNvSpPr txBox="1">
            <a:spLocks noChangeArrowheads="1"/>
          </p:cNvSpPr>
          <p:nvPr/>
        </p:nvSpPr>
        <p:spPr bwMode="auto">
          <a:xfrm>
            <a:off x="0" y="4869160"/>
            <a:ext cx="9144000" cy="12954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i="0" u="none" strike="noStrike" kern="1200" cap="none" spc="0" normalizeH="1"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العمل والحكمة لا يدومان</a:t>
            </a:r>
            <a:endParaRPr kumimoji="0" lang="en-US" sz="4400" b="1" i="0" u="none" strike="noStrike" kern="1200" cap="none" spc="0" normalizeH="1"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endParaRPr>
          </a:p>
        </p:txBody>
      </p:sp>
    </p:spTree>
  </p:cSld>
  <p:clrMapOvr>
    <a:masterClrMapping/>
  </p:clrMapOvr>
</p:sld>
</file>

<file path=ppt/theme/theme1.xml><?xml version="1.0" encoding="utf-8"?>
<a:theme xmlns:a="http://schemas.openxmlformats.org/drawingml/2006/main" name="46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47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72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7200" b="0" i="0" u="none" strike="noStrike" cap="none" normalizeH="0" baseline="0">
            <a:ln>
              <a:noFill/>
            </a:ln>
            <a:solidFill>
              <a:schemeClr val="tx1"/>
            </a:solidFill>
            <a:effectLst/>
            <a:latin typeface="Arial"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8988</TotalTime>
  <Words>2733</Words>
  <Application>Microsoft Macintosh PowerPoint</Application>
  <PresentationFormat>On-screen Show (4:3)</PresentationFormat>
  <Paragraphs>273</Paragraphs>
  <Slides>84</Slides>
  <Notes>78</Notes>
  <HiddenSlides>0</HiddenSlides>
  <MMClips>0</MMClips>
  <ScaleCrop>false</ScaleCrop>
  <HeadingPairs>
    <vt:vector size="6" baseType="variant">
      <vt:variant>
        <vt:lpstr>Fonts Used</vt:lpstr>
      </vt:variant>
      <vt:variant>
        <vt:i4>7</vt:i4>
      </vt:variant>
      <vt:variant>
        <vt:lpstr>Theme</vt:lpstr>
      </vt:variant>
      <vt:variant>
        <vt:i4>5</vt:i4>
      </vt:variant>
      <vt:variant>
        <vt:lpstr>Slide Titles</vt:lpstr>
      </vt:variant>
      <vt:variant>
        <vt:i4>84</vt:i4>
      </vt:variant>
    </vt:vector>
  </HeadingPairs>
  <TitlesOfParts>
    <vt:vector size="96" baseType="lpstr">
      <vt:lpstr>ＭＳ Ｐゴシック</vt:lpstr>
      <vt:lpstr>Apple Chancery</vt:lpstr>
      <vt:lpstr>Arial</vt:lpstr>
      <vt:lpstr>Calibri</vt:lpstr>
      <vt:lpstr>Comic Sans MS</vt:lpstr>
      <vt:lpstr>Times New Roman</vt:lpstr>
      <vt:lpstr>Wingdings</vt:lpstr>
      <vt:lpstr>46_Blank Presentation</vt:lpstr>
      <vt:lpstr>47_Blank Presentation</vt:lpstr>
      <vt:lpstr>Orbit</vt:lpstr>
      <vt:lpstr>1_Office Theme</vt:lpstr>
      <vt:lpstr>49_Blank Presentation</vt:lpstr>
      <vt:lpstr>في وقته</vt:lpstr>
      <vt:lpstr>مارتن دي جونغ</vt:lpstr>
      <vt:lpstr>إيرادات أمازون السنوية</vt:lpstr>
      <vt:lpstr>ماذا تنتظر؟</vt:lpstr>
      <vt:lpstr>هل تنتظر شخصاً تهتم به حتى يثق بالمسيح؟ </vt:lpstr>
      <vt:lpstr>هل تنتظر الله       حتى يفتح لك باباً – وظيفة، بيت،          أو فرصة أخرى؟</vt:lpstr>
      <vt:lpstr>كم شخصاً منا ينتظر شيئاً ما؟</vt:lpstr>
      <vt:lpstr> كيف  تعيش  عندما  لا  تعرف  توقيت  الله؟</vt:lpstr>
      <vt:lpstr>الجامعة</vt:lpstr>
      <vt:lpstr>إلى أين نحن                ذاهبون اليوم ...</vt:lpstr>
      <vt:lpstr>الله كامل في ذلك ....</vt:lpstr>
      <vt:lpstr>توقيت الله دقيق  (3: 1-8) </vt:lpstr>
      <vt:lpstr>الرسالة : لكل نشاط وقته المحدد (3: 1)</vt:lpstr>
      <vt:lpstr>الجامعة 3: 1أ</vt:lpstr>
      <vt:lpstr>ولكل أمر تحت السماوات وقت (3: 1ب)</vt:lpstr>
      <vt:lpstr>(NET ملاحظات الكتاب المقدس) موسم</vt:lpstr>
      <vt:lpstr>الدليل: لدى الله توقيت كامل لكل نشاط            (3: 2-8)</vt:lpstr>
      <vt:lpstr>للولادة وقت ...</vt:lpstr>
      <vt:lpstr>والدا سوزان</vt:lpstr>
      <vt:lpstr>... وفي سفرك كلها كتبت يوم تصورت، إذ لم يكن واحد منها (مز 139: 16ب)</vt:lpstr>
      <vt:lpstr>رحلتان، نفس الوجهة</vt:lpstr>
      <vt:lpstr>للغرس وقت</vt:lpstr>
      <vt:lpstr>مواسم سنغافورة</vt:lpstr>
      <vt:lpstr>للغرس وقت</vt:lpstr>
      <vt:lpstr>للقتل وقت</vt:lpstr>
      <vt:lpstr>للشفاء وقت</vt:lpstr>
      <vt:lpstr>للهدم وقت</vt:lpstr>
      <vt:lpstr>للبكاء وقت</vt:lpstr>
      <vt:lpstr>مدير الجنازة</vt:lpstr>
      <vt:lpstr>للنوح وقت</vt:lpstr>
      <vt:lpstr>لتفريق الحجارة وقت ...</vt:lpstr>
      <vt:lpstr>حجارة التذكار</vt:lpstr>
      <vt:lpstr>للمعانقة وقت ...</vt:lpstr>
      <vt:lpstr>للكسب وقت ...</vt:lpstr>
      <vt:lpstr>النملة   والعدسة اللاصقة</vt:lpstr>
      <vt:lpstr> لأن عيني الرب تجولان في كل الأرض ليتشدد مع الذين قلوبهم كاملة نحوه (2 أخ 16: 9).</vt:lpstr>
      <vt:lpstr>النملة   والعدسة اللاصقة</vt:lpstr>
      <vt:lpstr>يا رب، لا أعرف لماذا تريد مني أن أحمل هذا الشيء، لا أستطيع أكله وهو ثقيل جداً، ولكن إذا كان هذا هو ما تريد مني أن أفعله، فسوف أحمله نيابةً عنك.</vt:lpstr>
      <vt:lpstr>النملة   والعدسة اللاصقة</vt:lpstr>
      <vt:lpstr>للصيانة وقت ...</vt:lpstr>
      <vt:lpstr>للتمزيق وقت</vt:lpstr>
      <vt:lpstr>للسكوت وقت ...</vt:lpstr>
      <vt:lpstr>أبراهام لينكولن (1809-1865)</vt:lpstr>
      <vt:lpstr>للحب وقت ...</vt:lpstr>
      <vt:lpstr>أبراهام لينكولن (1809-1865)</vt:lpstr>
      <vt:lpstr>للحرب وقت ...</vt:lpstr>
      <vt:lpstr>توقيت الله دقيق  (3: 1-8) </vt:lpstr>
      <vt:lpstr>طرق الله دقيقة (3: 9-11) </vt:lpstr>
      <vt:lpstr>فأي منفعة لمن يتعب  مما يتعب به (3: 9)</vt:lpstr>
      <vt:lpstr>قد رأيت الشغل الذي أعطاه الله بني البشر ليشتغلوا به (3: 10) فاندايك</vt:lpstr>
      <vt:lpstr> صنع الكل  حسناً  في وقته (3: 11أ)</vt:lpstr>
      <vt:lpstr>في وقته ديان بول (بالإعتماد على جامعة 3: 11)     CCLI Song # 25981 © 1978 CCCM Music (Admin. by Maranatha! Music (Capitol CMG))  CCLI Licence # 277507 </vt:lpstr>
      <vt:lpstr>في وقتك، في وقتك تصنع كل الأشياء جميلة في وقتك</vt:lpstr>
      <vt:lpstr>يا رب، أظهر لي في كل يوم بينما تعلمني طريقك أنك تفعل تماماً كما تقول في وقتك</vt:lpstr>
      <vt:lpstr>في وقتك، في وقتك تصنع كل الأشياء جميلة في وقتك</vt:lpstr>
      <vt:lpstr>يا رب، أحضر حياتي لك لتكن كل ترنيمة لديَّ أغنيها محبوبة لديك في وقتك</vt:lpstr>
      <vt:lpstr>وأيضا جعل الأبدية في قلبهم (3: 11ب) </vt:lpstr>
      <vt:lpstr>إدوارد ب. تايلور     (أبو علم الإنسان) </vt:lpstr>
      <vt:lpstr>إدوارد ب. تايلور     (أبو علم الإنسان) </vt:lpstr>
      <vt:lpstr>دون ريتشاردسون</vt:lpstr>
      <vt:lpstr>وأيضا جعل الأبدية في قلبهم، التي بلاها لا يدرك الإنسان العمل الذي يعمله الله من البداية إلى النهاية. (3: 11ب-ت)</vt:lpstr>
      <vt:lpstr>الأطفال مفتونون بالأبدية</vt:lpstr>
      <vt:lpstr>توقيت الله دقيق  (3: 1-8) </vt:lpstr>
      <vt:lpstr>طرق الله دقيقة (3: 9-11) </vt:lpstr>
      <vt:lpstr>3. استمتع بالحياة وخف الله   (3: 12-15)</vt:lpstr>
      <vt:lpstr>استمتع بالمال الذي تحصل عليه كعطية الله لك</vt:lpstr>
      <vt:lpstr>عرفت أنه        ليس لهم خير،     إلا أن يفرحوا ويفعلوا خيراً       في حياتهم. (3: 12)</vt:lpstr>
      <vt:lpstr>وأيضاً أن يأكل كل إنسان ويشرب ويرى خيراً من كل تعبه، فهو عطية الله. (3: 13)</vt:lpstr>
      <vt:lpstr>نصيحة عظيمة</vt:lpstr>
      <vt:lpstr>قد عرفت أن كل ما يعمله الله أنه يكون إلى الأبد.         (3: 14أ)</vt:lpstr>
      <vt:lpstr> لا شيء يزاد عليه،   ولا شيء ينقص منه، وأن الله عمله        حتى يخافوا أمامه. (3: 14ب)</vt:lpstr>
      <vt:lpstr>ما كان فمن القدم هو، وما يكون فمن القدم قد كان. والله يطلب ما قد مضى. (3: 15)</vt:lpstr>
      <vt:lpstr>كيف يمكننا تلخيص هذا المقطع في جملة؟</vt:lpstr>
      <vt:lpstr>الفكرة الرئيسية في الجامعة 3</vt:lpstr>
      <vt:lpstr>الأفكار الرئيسية</vt:lpstr>
      <vt:lpstr>ماذا تنتظر؟ استرح في توقيت الله لك.</vt:lpstr>
      <vt:lpstr>يسيطر الله على الوقت، لذلك انتظر توقيته لك.</vt:lpstr>
      <vt:lpstr>احفظ 3: 1</vt:lpstr>
      <vt:lpstr>النشرة</vt:lpstr>
      <vt:lpstr>ليلة             ما قبل     زفافي</vt:lpstr>
      <vt:lpstr>كم الساعة؟</vt:lpstr>
      <vt:lpstr>اعترف بموتك</vt:lpstr>
      <vt:lpstr>PowerPoint Presentation</vt:lpstr>
      <vt:lpstr>على رابط وعظ العهد القديم BibleStudyDownloads.org</vt:lpstr>
    </vt:vector>
  </TitlesOfParts>
  <Company>Bartley Christian Church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title>
  <dc:creator>Administrator</dc:creator>
  <cp:lastModifiedBy>Rick Griffith</cp:lastModifiedBy>
  <cp:revision>498</cp:revision>
  <dcterms:created xsi:type="dcterms:W3CDTF">2010-04-06T10:28:06Z</dcterms:created>
  <dcterms:modified xsi:type="dcterms:W3CDTF">2024-05-21T16:23:06Z</dcterms:modified>
</cp:coreProperties>
</file>